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37.xml"/>
  <Override ContentType="application/vnd.openxmlformats-officedocument.presentationml.slideLayout+xml" PartName="/ppt/slideLayouts/slideLayout171.xml"/>
  <Override ContentType="application/vnd.openxmlformats-officedocument.presentationml.slideLayout+xml" PartName="/ppt/slideLayouts/slideLayout129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137.xml"/>
  <Override ContentType="application/vnd.openxmlformats-officedocument.presentationml.slideLayout+xml" PartName="/ppt/slideLayouts/slideLayout120.xml"/>
  <Override ContentType="application/vnd.openxmlformats-officedocument.presentationml.slideLayout+xml" PartName="/ppt/slideLayouts/slideLayout96.xml"/>
  <Override ContentType="application/vnd.openxmlformats-officedocument.presentationml.slideLayout+xml" PartName="/ppt/slideLayouts/slideLayout163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55.xml"/>
  <Override ContentType="application/vnd.openxmlformats-officedocument.presentationml.slideLayout+xml" PartName="/ppt/slideLayouts/slideLayout98.xml"/>
  <Override ContentType="application/vnd.openxmlformats-officedocument.presentationml.slideLayout+xml" PartName="/ppt/slideLayouts/slideLayout110.xml"/>
  <Override ContentType="application/vnd.openxmlformats-officedocument.presentationml.slideLayout+xml" PartName="/ppt/slideLayouts/slideLayout153.xml"/>
  <Override ContentType="application/vnd.openxmlformats-officedocument.presentationml.slideLayout+xml" PartName="/ppt/slideLayouts/slideLayout61.xml"/>
  <Override ContentType="application/vnd.openxmlformats-officedocument.presentationml.slideLayout+xml" PartName="/ppt/slideLayouts/slideLayout145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2.xml"/>
  <Override ContentType="application/vnd.openxmlformats-officedocument.presentationml.slideLayout+xml" PartName="/ppt/slideLayouts/slideLayout119.xml"/>
  <Override ContentType="application/vnd.openxmlformats-officedocument.presentationml.slideLayout+xml" PartName="/ppt/slideLayouts/slideLayout47.xml"/>
  <Override ContentType="application/vnd.openxmlformats-officedocument.presentationml.slideLayout+xml" PartName="/ppt/slideLayouts/slideLayout165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78.xml"/>
  <Override ContentType="application/vnd.openxmlformats-officedocument.presentationml.slideLayout+xml" PartName="/ppt/slideLayouts/slideLayout65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35.xml"/>
  <Override ContentType="application/vnd.openxmlformats-officedocument.presentationml.slideLayout+xml" PartName="/ppt/slideLayouts/slideLayout178.xml"/>
  <Override ContentType="application/vnd.openxmlformats-officedocument.presentationml.slideLayout+xml" PartName="/ppt/slideLayouts/slideLayout135.xml"/>
  <Override ContentType="application/vnd.openxmlformats-officedocument.presentationml.slideLayout+xml" PartName="/ppt/slideLayouts/slideLayout122.xml"/>
  <Override ContentType="application/vnd.openxmlformats-officedocument.presentationml.slideLayout+xml" PartName="/ppt/slideLayouts/slideLayout49.xml"/>
  <Override ContentType="application/vnd.openxmlformats-officedocument.presentationml.slideLayout+xml" PartName="/ppt/slideLayouts/slideLayout104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147.xml"/>
  <Override ContentType="application/vnd.openxmlformats-officedocument.presentationml.slideLayout+xml" PartName="/ppt/slideLayouts/slideLayout117.xml"/>
  <Override ContentType="application/vnd.openxmlformats-officedocument.presentationml.slideLayout+xml" PartName="/ppt/slideLayouts/slideLayout53.xml"/>
  <Override ContentType="application/vnd.openxmlformats-officedocument.presentationml.slideLayout+xml" PartName="/ppt/slideLayouts/slideLayout18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1.xml"/>
  <Override ContentType="application/vnd.openxmlformats-officedocument.presentationml.slideLayout+xml" PartName="/ppt/slideLayouts/slideLayout41.xml"/>
  <Override ContentType="application/vnd.openxmlformats-officedocument.presentationml.slideLayout+xml" PartName="/ppt/slideLayouts/slideLayout151.xml"/>
  <Override ContentType="application/vnd.openxmlformats-officedocument.presentationml.slideLayout+xml" PartName="/ppt/slideLayouts/slideLayout84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59.xml"/>
  <Override ContentType="application/vnd.openxmlformats-officedocument.presentationml.slideLayout+xml" PartName="/ppt/slideLayouts/slideLayout67.xml"/>
  <Override ContentType="application/vnd.openxmlformats-officedocument.presentationml.slideLayout+xml" PartName="/ppt/slideLayouts/slideLayout92.xml"/>
  <Override ContentType="application/vnd.openxmlformats-officedocument.presentationml.slideLayout+xml" PartName="/ppt/slideLayouts/slideLayout116.xml"/>
  <Override ContentType="application/vnd.openxmlformats-officedocument.presentationml.slideLayout+xml" PartName="/ppt/slideLayouts/slideLayout83.xml"/>
  <Override ContentType="application/vnd.openxmlformats-officedocument.presentationml.slideLayout+xml" PartName="/ppt/slideLayouts/slideLayout150.xml"/>
  <Override ContentType="application/vnd.openxmlformats-officedocument.presentationml.slideLayout+xml" PartName="/ppt/slideLayouts/slideLayout40.xml"/>
  <Override ContentType="application/vnd.openxmlformats-officedocument.presentationml.slideLayout+xml" PartName="/ppt/slideLayouts/slideLayout185.xml"/>
  <Override ContentType="application/vnd.openxmlformats-officedocument.presentationml.slideLayout+xml" PartName="/ppt/slideLayouts/slideLayout133.xml"/>
  <Override ContentType="application/vnd.openxmlformats-officedocument.presentationml.slideLayout+xml" PartName="/ppt/slideLayouts/slideLayout176.xml"/>
  <Override ContentType="application/vnd.openxmlformats-officedocument.presentationml.slideLayout+xml" PartName="/ppt/slideLayouts/slideLayout183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66.xml"/>
  <Override ContentType="application/vnd.openxmlformats-officedocument.presentationml.slideLayout+xml" PartName="/ppt/slideLayouts/slideLayout140.xml"/>
  <Override ContentType="application/vnd.openxmlformats-officedocument.presentationml.slideLayout+xml" PartName="/ppt/slideLayouts/slideLayout34.xml"/>
  <Override ContentType="application/vnd.openxmlformats-officedocument.presentationml.slideLayout+xml" PartName="/ppt/slideLayouts/slideLayout149.xml"/>
  <Override ContentType="application/vnd.openxmlformats-officedocument.presentationml.slideLayout+xml" PartName="/ppt/slideLayouts/slideLayout90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106.xml"/>
  <Override ContentType="application/vnd.openxmlformats-officedocument.presentationml.slideLayout+xml" PartName="/ppt/slideLayouts/slideLayout77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73.xml"/>
  <Override ContentType="application/vnd.openxmlformats-officedocument.presentationml.slideLayout+xml" PartName="/ppt/slideLayouts/slideLayout123.xml"/>
  <Override ContentType="application/vnd.openxmlformats-officedocument.presentationml.slideLayout+xml" PartName="/ppt/slideLayouts/slideLayout86.xml"/>
  <Override ContentType="application/vnd.openxmlformats-officedocument.presentationml.slideLayout+xml" PartName="/ppt/slideLayouts/slideLayout56.xml"/>
  <Override ContentType="application/vnd.openxmlformats-officedocument.presentationml.slideLayout+xml" PartName="/ppt/slideLayouts/slideLayout81.xml"/>
  <Override ContentType="application/vnd.openxmlformats-officedocument.presentationml.slideLayout+xml" PartName="/ppt/slideLayouts/slideLayout127.xml"/>
  <Override ContentType="application/vnd.openxmlformats-officedocument.presentationml.slideLayout+xml" PartName="/ppt/slideLayouts/slideLayout43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51.xml"/>
  <Override ContentType="application/vnd.openxmlformats-officedocument.presentationml.slideLayout+xml" PartName="/ppt/slideLayouts/slideLayout157.xml"/>
  <Override ContentType="application/vnd.openxmlformats-officedocument.presentationml.slideLayout+xml" PartName="/ppt/slideLayouts/slideLayout69.xml"/>
  <Override ContentType="application/vnd.openxmlformats-officedocument.presentationml.slideLayout+xml" PartName="/ppt/slideLayouts/slideLayout94.xml"/>
  <Override ContentType="application/vnd.openxmlformats-officedocument.presentationml.slideLayout+xml" PartName="/ppt/slideLayouts/slideLayout114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74.xml"/>
  <Override ContentType="application/vnd.openxmlformats-officedocument.presentationml.slideLayout+xml" PartName="/ppt/slideLayouts/slideLayout39.xml"/>
  <Override ContentType="application/vnd.openxmlformats-officedocument.presentationml.slideLayout+xml" PartName="/ppt/slideLayouts/slideLayout144.xml"/>
  <Override ContentType="application/vnd.openxmlformats-officedocument.presentationml.slideLayout+xml" PartName="/ppt/slideLayouts/slideLayout131.xml"/>
  <Override ContentType="application/vnd.openxmlformats-officedocument.presentationml.slideLayout+xml" PartName="/ppt/slideLayouts/slideLayout161.xml"/>
  <Override ContentType="application/vnd.openxmlformats-officedocument.presentationml.slideLayout+xml" PartName="/ppt/slideLayouts/slideLayout172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155.xml"/>
  <Override ContentType="application/vnd.openxmlformats-officedocument.presentationml.slideLayout+xml" PartName="/ppt/slideLayouts/slideLayout142.xml"/>
  <Override ContentType="application/vnd.openxmlformats-officedocument.presentationml.slideLayout+xml" PartName="/ppt/slideLayouts/slideLayout58.xml"/>
  <Override ContentType="application/vnd.openxmlformats-officedocument.presentationml.slideLayout+xml" PartName="/ppt/slideLayouts/slideLayout125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88.xml"/>
  <Override ContentType="application/vnd.openxmlformats-officedocument.presentationml.slideLayout+xml" PartName="/ppt/slideLayouts/slideLayout168.xml"/>
  <Override ContentType="application/vnd.openxmlformats-officedocument.presentationml.slideLayout+xml" PartName="/ppt/slideLayouts/slideLayout112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75.xml"/>
  <Override ContentType="application/vnd.openxmlformats-officedocument.presentationml.slideLayout+xml" PartName="/ppt/slideLayouts/slideLayout108.xml"/>
  <Override ContentType="application/vnd.openxmlformats-officedocument.presentationml.slideLayout+xml" PartName="/ppt/slideLayouts/slideLayout45.xml"/>
  <Override ContentType="application/vnd.openxmlformats-officedocument.presentationml.slideLayout+xml" PartName="/ppt/slideLayouts/slideLayout138.xml"/>
  <Override ContentType="application/vnd.openxmlformats-officedocument.presentationml.slideLayout+xml" PartName="/ppt/slideLayouts/slideLayout32.xml"/>
  <Override ContentType="application/vnd.openxmlformats-officedocument.presentationml.slideLayout+xml" PartName="/ppt/slideLayouts/slideLayout97.xml"/>
  <Override ContentType="application/vnd.openxmlformats-officedocument.presentationml.slideLayout+xml" PartName="/ppt/slideLayouts/slideLayout111.xml"/>
  <Override ContentType="application/vnd.openxmlformats-officedocument.presentationml.slideLayout+xml" PartName="/ppt/slideLayouts/slideLayout62.xml"/>
  <Override ContentType="application/vnd.openxmlformats-officedocument.presentationml.slideLayout+xml" PartName="/ppt/slideLayouts/slideLayout146.xml"/>
  <Override ContentType="application/vnd.openxmlformats-officedocument.presentationml.slideLayout+xml" PartName="/ppt/slideLayouts/slideLayout5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54.xml"/>
  <Override ContentType="application/vnd.openxmlformats-officedocument.presentationml.slideLayout+xml" PartName="/ppt/slideLayouts/slideLayout103.xml"/>
  <Override ContentType="application/vnd.openxmlformats-officedocument.presentationml.slideLayout+xml" PartName="/ppt/slideLayouts/slideLayout46.xml"/>
  <Override ContentType="application/vnd.openxmlformats-officedocument.presentationml.slideLayout+xml" PartName="/ppt/slideLayouts/slideLayout89.xml"/>
  <Override ContentType="application/vnd.openxmlformats-officedocument.presentationml.slideLayout+xml" PartName="/ppt/slideLayouts/slideLayout70.xml"/>
  <Override ContentType="application/vnd.openxmlformats-officedocument.presentationml.slideLayout+xml" PartName="/ppt/slideLayouts/slideLayout128.xml"/>
  <Override ContentType="application/vnd.openxmlformats-officedocument.presentationml.slideLayout+xml" PartName="/ppt/slideLayouts/slideLayout38.xml"/>
  <Override ContentType="application/vnd.openxmlformats-officedocument.presentationml.slideLayout+xml" PartName="/ppt/slideLayouts/slideLayout170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80.xml"/>
  <Override ContentType="application/vnd.openxmlformats-officedocument.presentationml.slideLayout+xml" PartName="/ppt/slideLayouts/slideLayout52.xml"/>
  <Override ContentType="application/vnd.openxmlformats-officedocument.presentationml.slideLayout+xml" PartName="/ppt/slideLayouts/slideLayout95.xml"/>
  <Override ContentType="application/vnd.openxmlformats-officedocument.presentationml.slideLayout+xml" PartName="/ppt/slideLayouts/slideLayout101.xml"/>
  <Override ContentType="application/vnd.openxmlformats-officedocument.presentationml.slideLayout+xml" PartName="/ppt/slideLayouts/slideLayout162.xml"/>
  <Override ContentType="application/vnd.openxmlformats-officedocument.presentationml.slideLayout+xml" PartName="/ppt/slideLayouts/slideLayout64.xml"/>
  <Override ContentType="application/vnd.openxmlformats-officedocument.presentationml.slideLayout+xml" PartName="/ppt/slideLayouts/slideLayout179.xml"/>
  <Override ContentType="application/vnd.openxmlformats-officedocument.presentationml.slideLayout+xml" PartName="/ppt/slideLayouts/slideLayout99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60.xml"/>
  <Override ContentType="application/vnd.openxmlformats-officedocument.presentationml.slideLayout+xml" PartName="/ppt/slideLayouts/slideLayout136.xml"/>
  <Override ContentType="application/vnd.openxmlformats-officedocument.presentationml.slideLayout+xml" PartName="/ppt/slideLayouts/slideLayout152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05.xml"/>
  <Override ContentType="application/vnd.openxmlformats-officedocument.presentationml.slideLayout+xml" PartName="/ppt/slideLayouts/slideLayout182.xml"/>
  <Override ContentType="application/vnd.openxmlformats-officedocument.presentationml.slideLayout+xml" PartName="/ppt/slideLayouts/slideLayout118.xml"/>
  <Override ContentType="application/vnd.openxmlformats-officedocument.presentationml.slideLayout+xml" PartName="/ppt/slideLayouts/slideLayout148.xml"/>
  <Override ContentType="application/vnd.openxmlformats-officedocument.presentationml.slideLayout+xml" PartName="/ppt/slideLayouts/slideLayout48.xml"/>
  <Override ContentType="application/vnd.openxmlformats-officedocument.presentationml.slideLayout+xml" PartName="/ppt/slideLayouts/slideLayout85.xml"/>
  <Override ContentType="application/vnd.openxmlformats-officedocument.presentationml.slideLayout+xml" PartName="/ppt/slideLayouts/slideLayout72.xml"/>
  <Override ContentType="application/vnd.openxmlformats-officedocument.presentationml.slideLayout+xml" PartName="/ppt/slideLayouts/slideLayout177.xml"/>
  <Override ContentType="application/vnd.openxmlformats-officedocument.presentationml.slideLayout+xml" PartName="/ppt/slideLayouts/slideLayout79.xml"/>
  <Override ContentType="application/vnd.openxmlformats-officedocument.presentationml.slideLayout+xml" PartName="/ppt/slideLayouts/slideLayout134.xml"/>
  <Override ContentType="application/vnd.openxmlformats-officedocument.presentationml.slideLayout+xml" PartName="/ppt/slideLayouts/slideLayout36.xml"/>
  <Override ContentType="application/vnd.openxmlformats-officedocument.presentationml.slideLayout+xml" PartName="/ppt/slideLayouts/slideLayout164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66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121.xml"/>
  <Override ContentType="application/vnd.openxmlformats-officedocument.presentationml.slideLayout+xml" PartName="/ppt/slideLayouts/slideLayout184.xml"/>
  <Override ContentType="application/vnd.openxmlformats-officedocument.presentationml.slideLayout+xml" PartName="/ppt/slideLayouts/slideLayout14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167.xml"/>
  <Override ContentType="application/vnd.openxmlformats-officedocument.presentationml.slideLayout+xml" PartName="/ppt/slideLayouts/slideLayout76.xml"/>
  <Override ContentType="application/vnd.openxmlformats-officedocument.presentationml.slideLayout+xml" PartName="/ppt/slideLayouts/slideLayout107.xml"/>
  <Override ContentType="application/vnd.openxmlformats-officedocument.presentationml.slideLayout+xml" PartName="/ppt/slideLayouts/slideLayout59.xml"/>
  <Override ContentType="application/vnd.openxmlformats-officedocument.presentationml.slideLayout+xml" PartName="/ppt/slideLayouts/slideLayout124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74.xml"/>
  <Override ContentType="application/vnd.openxmlformats-officedocument.presentationml.slideLayout+xml" PartName="/ppt/slideLayouts/slideLayout109.xml"/>
  <Override ContentType="application/vnd.openxmlformats-officedocument.presentationml.slideLayout+xml" PartName="/ppt/slideLayouts/slideLayout158.xml"/>
  <Override ContentType="application/vnd.openxmlformats-officedocument.presentationml.slideLayout+xml" PartName="/ppt/slideLayouts/slideLayout42.xml"/>
  <Override ContentType="application/vnd.openxmlformats-officedocument.presentationml.slideLayout+xml" PartName="/ppt/slideLayouts/slideLayout91.xml"/>
  <Override ContentType="application/vnd.openxmlformats-officedocument.presentationml.slideLayout+xml" PartName="/ppt/slideLayouts/slideLayout68.xml"/>
  <Override ContentType="application/vnd.openxmlformats-officedocument.presentationml.slideLayout+xml" PartName="/ppt/slideLayouts/slideLayout115.xml"/>
  <Override ContentType="application/vnd.openxmlformats-officedocument.presentationml.slideLayout+xml" PartName="/ppt/slideLayouts/slideLayout82.xml"/>
  <Override ContentType="application/vnd.openxmlformats-officedocument.presentationml.slideLayout+xml" PartName="/ppt/slideLayouts/slideLayout132.xml"/>
  <Override ContentType="application/vnd.openxmlformats-officedocument.presentationml.slideLayout+xml" PartName="/ppt/slideLayouts/slideLayout175.xml"/>
  <Override ContentType="application/vnd.openxmlformats-officedocument.presentationml.slideLayout+xml" PartName="/ppt/slideLayouts/slideLayout100.xml"/>
  <Override ContentType="application/vnd.openxmlformats-officedocument.presentationml.slideLayout+xml" PartName="/ppt/slideLayouts/slideLayout130.xml"/>
  <Override ContentType="application/vnd.openxmlformats-officedocument.presentationml.slideLayout+xml" PartName="/ppt/slideLayouts/slideLayout143.xml"/>
  <Override ContentType="application/vnd.openxmlformats-officedocument.presentationml.slideLayout+xml" PartName="/ppt/slideLayouts/slideLayout113.xml"/>
  <Override ContentType="application/vnd.openxmlformats-officedocument.presentationml.slideLayout+xml" PartName="/ppt/slideLayouts/slideLayout57.xml"/>
  <Override ContentType="application/vnd.openxmlformats-officedocument.presentationml.slideLayout+xml" PartName="/ppt/slideLayouts/slideLayout126.xml"/>
  <Override ContentType="application/vnd.openxmlformats-officedocument.presentationml.slideLayout+xml" PartName="/ppt/slideLayouts/slideLayout8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50.xml"/>
  <Override ContentType="application/vnd.openxmlformats-officedocument.presentationml.slideLayout+xml" PartName="/ppt/slideLayouts/slideLayout80.xml"/>
  <Override ContentType="application/vnd.openxmlformats-officedocument.presentationml.slideLayout+xml" PartName="/ppt/slideLayouts/slideLayout44.xml"/>
  <Override ContentType="application/vnd.openxmlformats-officedocument.presentationml.slideLayout+xml" PartName="/ppt/slideLayouts/slideLayout139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63.xml"/>
  <Override ContentType="application/vnd.openxmlformats-officedocument.presentationml.slideLayout+xml" PartName="/ppt/slideLayouts/slideLayout169.xml"/>
  <Override ContentType="application/vnd.openxmlformats-officedocument.presentationml.slideLayout+xml" PartName="/ppt/slideLayouts/slideLayout93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56.xml"/>
  <Override ContentType="application/vnd.openxmlformats-officedocument.presentationml.slideLayout+xml" PartName="/ppt/slideLayouts/slideLayout186.xml"/>
  <Override ContentType="application/vnd.openxmlformats-officedocument.presentationml.slideLayout+xml" PartName="/ppt/slideLayouts/slideLayout173.xml"/>
  <Override ContentType="application/vnd.openxmlformats-officedocument.presentationml.slideLayout+xml" PartName="/ppt/slideLayouts/slideLayout160.xml"/>
  <Override ContentType="application/vnd.openxmlformats-officedocument.presentationml.slideMaster+xml" PartName="/ppt/slideMasters/slideMaster8.xml"/>
  <Override ContentType="application/vnd.openxmlformats-officedocument.presentationml.slideMaster+xml" PartName="/ppt/slideMasters/slideMaster3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Master+xml" PartName="/ppt/slideMasters/slideMaster4.xml"/>
  <Override ContentType="application/vnd.openxmlformats-officedocument.presentationml.slideMaster+xml" PartName="/ppt/slideMasters/slideMaster7.xml"/>
  <Override ContentType="application/vnd.openxmlformats-officedocument.presentationml.slideMaster+xml" PartName="/ppt/slideMasters/slideMaster6.xml"/>
  <Override ContentType="application/vnd.openxmlformats-officedocument.presentationml.slideMaster+xml" PartName="/ppt/slideMasters/slideMaster5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7.xml"/>
  <Override ContentType="application/vnd.openxmlformats-officedocument.theme+xml" PartName="/ppt/theme/theme6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theme+xml" PartName="/ppt/theme/theme4.xml"/>
  <Override ContentType="application/vnd.openxmlformats-officedocument.theme+xml" PartName="/ppt/theme/theme5.xml"/>
  <Override ContentType="application/vnd.openxmlformats-officedocument.theme+xml" PartName="/ppt/theme/theme8.xml"/>
  <Override ContentType="application/vnd.openxmlformats-officedocument.theme+xml" PartName="/ppt/theme/theme9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834" r:id="rId3"/>
    <p:sldMasterId id="2147483835" r:id="rId4"/>
    <p:sldMasterId id="2147483836" r:id="rId5"/>
    <p:sldMasterId id="2147483837" r:id="rId6"/>
    <p:sldMasterId id="2147483838" r:id="rId7"/>
    <p:sldMasterId id="2147483839" r:id="rId8"/>
    <p:sldMasterId id="2147483840" r:id="rId9"/>
    <p:sldMasterId id="2147483841" r:id="rId10"/>
  </p:sldMasterIdLst>
  <p:notesMasterIdLst>
    <p:notesMasterId r:id="rId11"/>
  </p:notesMasterIdLst>
  <p:sldIdLst>
    <p:sldId id="256" r:id="rId12"/>
    <p:sldId id="257" r:id="rId13"/>
    <p:sldId id="258" r:id="rId14"/>
    <p:sldId id="259" r:id="rId15"/>
    <p:sldId id="260" r:id="rId16"/>
    <p:sldId id="261" r:id="rId17"/>
    <p:sldId id="262" r:id="rId18"/>
    <p:sldId id="263" r:id="rId19"/>
    <p:sldId id="264" r:id="rId20"/>
    <p:sldId id="265" r:id="rId21"/>
    <p:sldId id="266" r:id="rId22"/>
  </p:sldIdLst>
  <p:sldSz cy="5143500" cx="9144000"/>
  <p:notesSz cx="6858000" cy="9144000"/>
  <p:embeddedFontLst>
    <p:embeddedFont>
      <p:font typeface="IBM Plex Sans"/>
      <p:regular r:id="rId23"/>
      <p:bold r:id="rId24"/>
      <p:italic r:id="rId25"/>
      <p:boldItalic r:id="rId26"/>
    </p:embeddedFont>
    <p:embeddedFont>
      <p:font typeface="Poppins"/>
      <p:regular r:id="rId27"/>
      <p:bold r:id="rId28"/>
      <p:italic r:id="rId29"/>
      <p:boldItalic r:id="rId30"/>
    </p:embeddedFont>
    <p:embeddedFont>
      <p:font typeface="Poppins Light"/>
      <p:regular r:id="rId31"/>
      <p:bold r:id="rId32"/>
      <p:italic r:id="rId33"/>
      <p:boldItalic r:id="rId34"/>
    </p:embeddedFont>
    <p:embeddedFont>
      <p:font typeface="Poppins Medium"/>
      <p:regular r:id="rId35"/>
      <p:bold r:id="rId36"/>
      <p:italic r:id="rId37"/>
      <p:boldItalic r:id="rId38"/>
    </p:embeddedFont>
    <p:embeddedFont>
      <p:font typeface="Poppins SemiBold"/>
      <p:regular r:id="rId39"/>
      <p:bold r:id="rId40"/>
      <p:italic r:id="rId41"/>
      <p:boldItalic r:id="rId42"/>
    </p:embeddedFont>
    <p:embeddedFont>
      <p:font typeface="Poppins ExtraBold"/>
      <p:bold r:id="rId43"/>
      <p:boldItalic r:id="rId44"/>
    </p:embeddedFont>
    <p:embeddedFont>
      <p:font typeface="Poppins ExtraLight"/>
      <p:regular r:id="rId45"/>
      <p:bold r:id="rId46"/>
      <p:italic r:id="rId47"/>
      <p:boldItalic r:id="rId48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font" Target="fonts/PoppinsSemiBold-bold.fntdata"/><Relationship Id="rId42" Type="http://schemas.openxmlformats.org/officeDocument/2006/relationships/font" Target="fonts/PoppinsSemiBold-boldItalic.fntdata"/><Relationship Id="rId41" Type="http://schemas.openxmlformats.org/officeDocument/2006/relationships/font" Target="fonts/PoppinsSemiBold-italic.fntdata"/><Relationship Id="rId44" Type="http://schemas.openxmlformats.org/officeDocument/2006/relationships/font" Target="fonts/PoppinsExtraBold-boldItalic.fntdata"/><Relationship Id="rId43" Type="http://schemas.openxmlformats.org/officeDocument/2006/relationships/font" Target="fonts/PoppinsExtraBold-bold.fntdata"/><Relationship Id="rId46" Type="http://schemas.openxmlformats.org/officeDocument/2006/relationships/font" Target="fonts/PoppinsExtraLight-bold.fntdata"/><Relationship Id="rId45" Type="http://schemas.openxmlformats.org/officeDocument/2006/relationships/font" Target="fonts/PoppinsExtraLight-regular.fntdata"/><Relationship Id="rId1" Type="http://schemas.openxmlformats.org/officeDocument/2006/relationships/theme" Target="theme/theme2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slideMaster" Target="slideMasters/slideMaster2.xml"/><Relationship Id="rId9" Type="http://schemas.openxmlformats.org/officeDocument/2006/relationships/slideMaster" Target="slideMasters/slideMaster7.xml"/><Relationship Id="rId48" Type="http://schemas.openxmlformats.org/officeDocument/2006/relationships/font" Target="fonts/PoppinsExtraLight-boldItalic.fntdata"/><Relationship Id="rId47" Type="http://schemas.openxmlformats.org/officeDocument/2006/relationships/font" Target="fonts/PoppinsExtraLight-italic.fntdata"/><Relationship Id="rId5" Type="http://schemas.openxmlformats.org/officeDocument/2006/relationships/slideMaster" Target="slideMasters/slideMaster3.xml"/><Relationship Id="rId6" Type="http://schemas.openxmlformats.org/officeDocument/2006/relationships/slideMaster" Target="slideMasters/slideMaster4.xml"/><Relationship Id="rId7" Type="http://schemas.openxmlformats.org/officeDocument/2006/relationships/slideMaster" Target="slideMasters/slideMaster5.xml"/><Relationship Id="rId8" Type="http://schemas.openxmlformats.org/officeDocument/2006/relationships/slideMaster" Target="slideMasters/slideMaster6.xml"/><Relationship Id="rId31" Type="http://schemas.openxmlformats.org/officeDocument/2006/relationships/font" Target="fonts/PoppinsLight-regular.fntdata"/><Relationship Id="rId30" Type="http://schemas.openxmlformats.org/officeDocument/2006/relationships/font" Target="fonts/Poppins-boldItalic.fntdata"/><Relationship Id="rId33" Type="http://schemas.openxmlformats.org/officeDocument/2006/relationships/font" Target="fonts/PoppinsLight-italic.fntdata"/><Relationship Id="rId32" Type="http://schemas.openxmlformats.org/officeDocument/2006/relationships/font" Target="fonts/PoppinsLight-bold.fntdata"/><Relationship Id="rId35" Type="http://schemas.openxmlformats.org/officeDocument/2006/relationships/font" Target="fonts/PoppinsMedium-regular.fntdata"/><Relationship Id="rId34" Type="http://schemas.openxmlformats.org/officeDocument/2006/relationships/font" Target="fonts/PoppinsLight-boldItalic.fntdata"/><Relationship Id="rId37" Type="http://schemas.openxmlformats.org/officeDocument/2006/relationships/font" Target="fonts/PoppinsMedium-italic.fntdata"/><Relationship Id="rId36" Type="http://schemas.openxmlformats.org/officeDocument/2006/relationships/font" Target="fonts/PoppinsMedium-bold.fntdata"/><Relationship Id="rId39" Type="http://schemas.openxmlformats.org/officeDocument/2006/relationships/font" Target="fonts/PoppinsSemiBold-regular.fntdata"/><Relationship Id="rId38" Type="http://schemas.openxmlformats.org/officeDocument/2006/relationships/font" Target="fonts/PoppinsMedium-boldItalic.fntdata"/><Relationship Id="rId20" Type="http://schemas.openxmlformats.org/officeDocument/2006/relationships/slide" Target="slides/slide9.xml"/><Relationship Id="rId22" Type="http://schemas.openxmlformats.org/officeDocument/2006/relationships/slide" Target="slides/slide11.xml"/><Relationship Id="rId21" Type="http://schemas.openxmlformats.org/officeDocument/2006/relationships/slide" Target="slides/slide10.xml"/><Relationship Id="rId24" Type="http://schemas.openxmlformats.org/officeDocument/2006/relationships/font" Target="fonts/IBMPlexSans-bold.fntdata"/><Relationship Id="rId23" Type="http://schemas.openxmlformats.org/officeDocument/2006/relationships/font" Target="fonts/IBMPlexSans-regular.fntdata"/><Relationship Id="rId26" Type="http://schemas.openxmlformats.org/officeDocument/2006/relationships/font" Target="fonts/IBMPlexSans-boldItalic.fntdata"/><Relationship Id="rId25" Type="http://schemas.openxmlformats.org/officeDocument/2006/relationships/font" Target="fonts/IBMPlexSans-italic.fntdata"/><Relationship Id="rId28" Type="http://schemas.openxmlformats.org/officeDocument/2006/relationships/font" Target="fonts/Poppins-bold.fntdata"/><Relationship Id="rId27" Type="http://schemas.openxmlformats.org/officeDocument/2006/relationships/font" Target="fonts/Poppins-regular.fntdata"/><Relationship Id="rId29" Type="http://schemas.openxmlformats.org/officeDocument/2006/relationships/font" Target="fonts/Poppins-italic.fntdata"/><Relationship Id="rId11" Type="http://schemas.openxmlformats.org/officeDocument/2006/relationships/notesMaster" Target="notesMasters/notesMaster1.xml"/><Relationship Id="rId10" Type="http://schemas.openxmlformats.org/officeDocument/2006/relationships/slideMaster" Target="slideMasters/slideMaster8.xml"/><Relationship Id="rId13" Type="http://schemas.openxmlformats.org/officeDocument/2006/relationships/slide" Target="slides/slide2.xml"/><Relationship Id="rId12" Type="http://schemas.openxmlformats.org/officeDocument/2006/relationships/slide" Target="slides/slide1.xml"/><Relationship Id="rId15" Type="http://schemas.openxmlformats.org/officeDocument/2006/relationships/slide" Target="slides/slide4.xml"/><Relationship Id="rId14" Type="http://schemas.openxmlformats.org/officeDocument/2006/relationships/slide" Target="slides/slide3.xml"/><Relationship Id="rId17" Type="http://schemas.openxmlformats.org/officeDocument/2006/relationships/slide" Target="slides/slide6.xml"/><Relationship Id="rId16" Type="http://schemas.openxmlformats.org/officeDocument/2006/relationships/slide" Target="slides/slide5.xml"/><Relationship Id="rId19" Type="http://schemas.openxmlformats.org/officeDocument/2006/relationships/slide" Target="slides/slide8.xml"/><Relationship Id="rId18" Type="http://schemas.openxmlformats.org/officeDocument/2006/relationships/slide" Target="slides/slide7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9845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9845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9845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9845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9845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9845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9845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9845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b="0" i="0" sz="11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34" name="Shape 1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5" name="Google Shape;1235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6" name="Google Shape;1236;p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7" name="Shape 13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8" name="Google Shape;1398;g3f6c72317dc_0_12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9" name="Google Shape;1399;g3f6c72317dc_0_12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16" name="Shape 14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7" name="Google Shape;1417;p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18" name="Google Shape;1418;p1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3" name="Shape 1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4" name="Google Shape;1244;g3f52de1f3d2_0_4791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45" name="Google Shape;1245;g3f52de1f3d2_0_479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65" name="Shape 1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6" name="Google Shape;1266;g3f638e54030_0_250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67" name="Google Shape;1267;g3f638e54030_0_250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2" name="Shape 12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3" name="Google Shape;1283;g3f638e54030_0_248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84" name="Google Shape;1284;g3f638e54030_0_24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7" name="Shape 12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8" name="Google Shape;1298;g3f53a95eb63_0_59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99" name="Google Shape;1299;g3f53a95eb63_0_59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7" name="Shape 1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8" name="Google Shape;1308;g3fae27c7455_0_69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09" name="Google Shape;1309;g3fae27c7455_0_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9" name="Shape 1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0" name="Google Shape;1330;g3f6c72317dc_0_943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31" name="Google Shape;1331;g3f6c72317dc_0_9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>
              <a:solidFill>
                <a:srgbClr val="FF0000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7" name="Shape 13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8" name="Google Shape;1348;g3f6c72317dc_0_960:notes"/>
          <p:cNvSpPr/>
          <p:nvPr>
            <p:ph idx="2" type="sldImg"/>
          </p:nvPr>
        </p:nvSpPr>
        <p:spPr>
          <a:xfrm>
            <a:off x="3810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49" name="Google Shape;1349;g3f6c72317dc_0_9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575" lIns="91575" spcFirstLastPara="1" rIns="91575" wrap="square" tIns="91575">
            <a:noAutofit/>
          </a:bodyPr>
          <a:lstStyle/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/>
              <a:t>The whole program without the further enablement opportunities</a:t>
            </a:r>
            <a:endParaRPr/>
          </a:p>
          <a:p>
            <a:pPr indent="-2286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/>
              <a:t>Celonis Academy Student Learning Journey Overview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1" name="Shape 13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" name="Google Shape;1392;g3f87a3d40f0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3" name="Google Shape;1393;g3f87a3d40f0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2.png"/></Relationships>
</file>

<file path=ppt/slideLayouts/_rels/slideLayout10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.png"/></Relationships>
</file>

<file path=ppt/slideLayouts/_rels/slideLayout10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2.png"/></Relationships>
</file>

<file path=ppt/slideLayouts/_rels/slideLayout10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3.png"/><Relationship Id="rId3" Type="http://schemas.openxmlformats.org/officeDocument/2006/relationships/image" Target="../media/image19.png"/></Relationships>
</file>

<file path=ppt/slideLayouts/_rels/slideLayout10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9.png"/><Relationship Id="rId3" Type="http://schemas.openxmlformats.org/officeDocument/2006/relationships/image" Target="../media/image63.png"/></Relationships>
</file>

<file path=ppt/slideLayouts/_rels/slideLayout10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14.png"/></Relationships>
</file>

<file path=ppt/slideLayouts/_rels/slideLayout10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.png"/></Relationships>
</file>

<file path=ppt/slideLayouts/_rels/slideLayout10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1.jpg"/></Relationships>
</file>

<file path=ppt/slideLayouts/_rels/slideLayout1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.png"/></Relationships>
</file>

<file path=ppt/slideLayouts/_rels/slideLayout1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.png"/></Relationships>
</file>

<file path=ppt/slideLayouts/_rels/slideLayout1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.png"/></Relationships>
</file>

<file path=ppt/slideLayouts/_rels/slideLayout1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.png"/></Relationships>
</file>

<file path=ppt/slideLayouts/_rels/slideLayout1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.png"/></Relationships>
</file>

<file path=ppt/slideLayouts/_rels/slideLayout1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.png"/></Relationships>
</file>

<file path=ppt/slideLayouts/_rels/slideLayout1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.png"/></Relationships>
</file>

<file path=ppt/slideLayouts/_rels/slideLayout1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.png"/></Relationships>
</file>

<file path=ppt/slideLayouts/_rels/slideLayout1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.png"/></Relationships>
</file>

<file path=ppt/slideLayouts/_rels/slideLayout1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02.png"/></Relationships>
</file>

<file path=ppt/slideLayouts/_rels/slideLayout1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.png"/></Relationships>
</file>

<file path=ppt/slideLayouts/_rels/slideLayout1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.png"/></Relationships>
</file>

<file path=ppt/slideLayouts/_rels/slideLayout1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.png"/></Relationships>
</file>

<file path=ppt/slideLayouts/_rels/slideLayout1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.png"/></Relationships>
</file>

<file path=ppt/slideLayouts/_rels/slideLayout1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95.png"/></Relationships>
</file>

<file path=ppt/slideLayouts/_rels/slideLayout1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.png"/></Relationships>
</file>

<file path=ppt/slideLayouts/_rels/slideLayout1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.png"/></Relationships>
</file>

<file path=ppt/slideLayouts/_rels/slideLayout1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.png"/></Relationships>
</file>

<file path=ppt/slideLayouts/_rels/slideLayout1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72.png"/></Relationships>
</file>

<file path=ppt/slideLayouts/_rels/slideLayout1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65.png"/><Relationship Id="rId3" Type="http://schemas.openxmlformats.org/officeDocument/2006/relationships/image" Target="../media/image72.png"/></Relationships>
</file>

<file path=ppt/slideLayouts/_rels/slideLayout1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97.png"/></Relationships>
</file>

<file path=ppt/slideLayouts/_rels/slideLayout1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102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4.png"/></Relationships>
</file>

<file path=ppt/slideLayouts/_rels/slideLayout1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4.png"/></Relationships>
</file>

<file path=ppt/slideLayouts/_rels/slideLayout1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4.png"/></Relationships>
</file>

<file path=ppt/slideLayouts/_rels/slideLayout1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4.png"/></Relationships>
</file>

<file path=ppt/slideLayouts/_rels/slideLayout1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4.png"/></Relationships>
</file>

<file path=ppt/slideLayouts/_rels/slideLayout1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7.png"/><Relationship Id="rId3" Type="http://schemas.openxmlformats.org/officeDocument/2006/relationships/image" Target="../media/image22.png"/></Relationships>
</file>

<file path=ppt/slideLayouts/_rels/slideLayout1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4.png"/></Relationships>
</file>

<file path=ppt/slideLayouts/_rels/slideLayout1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90.png"/><Relationship Id="rId3" Type="http://schemas.openxmlformats.org/officeDocument/2006/relationships/image" Target="../media/image22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7.png"/><Relationship Id="rId3" Type="http://schemas.openxmlformats.org/officeDocument/2006/relationships/image" Target="../media/image4.png"/></Relationships>
</file>

<file path=ppt/slideLayouts/_rels/slideLayout1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90.png"/><Relationship Id="rId3" Type="http://schemas.openxmlformats.org/officeDocument/2006/relationships/image" Target="../media/image4.png"/></Relationships>
</file>

<file path=ppt/slideLayouts/_rels/slideLayout1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90.png"/><Relationship Id="rId3" Type="http://schemas.openxmlformats.org/officeDocument/2006/relationships/image" Target="../media/image4.png"/></Relationships>
</file>

<file path=ppt/slideLayouts/_rels/slideLayout1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7.png"/><Relationship Id="rId3" Type="http://schemas.openxmlformats.org/officeDocument/2006/relationships/image" Target="../media/image4.png"/></Relationships>
</file>

<file path=ppt/slideLayouts/_rels/slideLayout1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112.png"/><Relationship Id="rId3" Type="http://schemas.openxmlformats.org/officeDocument/2006/relationships/image" Target="../media/image22.png"/></Relationships>
</file>

<file path=ppt/slideLayouts/_rels/slideLayout1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112.png"/><Relationship Id="rId3" Type="http://schemas.openxmlformats.org/officeDocument/2006/relationships/image" Target="../media/image4.png"/></Relationships>
</file>

<file path=ppt/slideLayouts/_rels/slideLayout1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112.png"/><Relationship Id="rId3" Type="http://schemas.openxmlformats.org/officeDocument/2006/relationships/image" Target="../media/image4.png"/></Relationships>
</file>

<file path=ppt/slideLayouts/_rels/slideLayout1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86.png"/><Relationship Id="rId3" Type="http://schemas.openxmlformats.org/officeDocument/2006/relationships/image" Target="../media/image22.png"/></Relationships>
</file>

<file path=ppt/slideLayouts/_rels/slideLayout1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86.png"/><Relationship Id="rId3" Type="http://schemas.openxmlformats.org/officeDocument/2006/relationships/image" Target="../media/image4.png"/></Relationships>
</file>

<file path=ppt/slideLayouts/_rels/slideLayout1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86.png"/><Relationship Id="rId3" Type="http://schemas.openxmlformats.org/officeDocument/2006/relationships/image" Target="../media/image4.png"/></Relationships>
</file>

<file path=ppt/slideLayouts/_rels/slideLayout1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4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4.png"/></Relationships>
</file>

<file path=ppt/slideLayouts/_rels/slideLayout1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Relationship Id="rId2" Type="http://schemas.openxmlformats.org/officeDocument/2006/relationships/image" Target="../media/image89.png"/></Relationships>
</file>

<file path=ppt/slideLayouts/_rels/slideLayout1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88.png"/></Relationships>
</file>

<file path=ppt/slideLayouts/_rels/slideLayout1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88.png"/></Relationships>
</file>

<file path=ppt/slideLayouts/_rels/slideLayout1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2.png"/></Relationships>
</file>

<file path=ppt/slideLayouts/_rels/slideLayout1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.png"/></Relationships>
</file>

<file path=ppt/slideLayouts/_rels/slideLayout1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5.png"/></Relationships>
</file>

<file path=ppt/slideLayouts/_rels/slideLayout1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2.png"/></Relationships>
</file>

<file path=ppt/slideLayouts/_rels/slideLayout1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4.png"/></Relationships>
</file>

<file path=ppt/slideLayouts/_rels/slideLayout1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2.png"/></Relationships>
</file>

<file path=ppt/slideLayouts/_rels/slideLayout1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7.xml"/><Relationship Id="rId2" Type="http://schemas.openxmlformats.org/officeDocument/2006/relationships/image" Target="../media/image103.png"/></Relationships>
</file>

<file path=ppt/slideLayouts/_rels/slideLayout1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81.png"/><Relationship Id="rId3" Type="http://schemas.openxmlformats.org/officeDocument/2006/relationships/image" Target="../media/image13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2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110.pn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4.png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6.png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/Relationships>
</file>

<file path=ppt/slideLayouts/_rels/slideLayout4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5.png"/></Relationships>
</file>

<file path=ppt/slideLayouts/_rels/slideLayout4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5.png"/></Relationships>
</file>

<file path=ppt/slideLayouts/_rels/slideLayout5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7.png"/></Relationships>
</file>

<file path=ppt/slideLayouts/_rels/slideLayout5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5.png"/></Relationships>
</file>

<file path=ppt/slideLayouts/_rels/slideLayout5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5.png"/></Relationships>
</file>

<file path=ppt/slideLayouts/_rels/slideLayout5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7.png"/><Relationship Id="rId3" Type="http://schemas.openxmlformats.org/officeDocument/2006/relationships/image" Target="../media/image15.png"/></Relationships>
</file>

<file path=ppt/slideLayouts/_rels/slideLayout5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6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33.png"/><Relationship Id="rId3" Type="http://schemas.openxmlformats.org/officeDocument/2006/relationships/image" Target="../media/image16.png"/></Relationships>
</file>

<file path=ppt/slideLayouts/_rels/slideLayout6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85.png"/></Relationships>
</file>

<file path=ppt/slideLayouts/_rels/slideLayout6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8.png"/><Relationship Id="rId3" Type="http://schemas.openxmlformats.org/officeDocument/2006/relationships/image" Target="../media/image24.png"/><Relationship Id="rId4" Type="http://schemas.openxmlformats.org/officeDocument/2006/relationships/image" Target="../media/image38.png"/><Relationship Id="rId5" Type="http://schemas.openxmlformats.org/officeDocument/2006/relationships/image" Target="../media/image19.png"/></Relationships>
</file>

<file path=ppt/slideLayouts/_rels/slideLayout6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1.png"/><Relationship Id="rId3" Type="http://schemas.openxmlformats.org/officeDocument/2006/relationships/image" Target="../media/image32.png"/><Relationship Id="rId4" Type="http://schemas.openxmlformats.org/officeDocument/2006/relationships/image" Target="../media/image19.png"/></Relationships>
</file>

<file path=ppt/slideLayouts/_rels/slideLayout6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7.png"/><Relationship Id="rId3" Type="http://schemas.openxmlformats.org/officeDocument/2006/relationships/image" Target="../media/image22.png"/></Relationships>
</file>

<file path=ppt/slideLayouts/_rels/slideLayout6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2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7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4.png"/></Relationships>
</file>

<file path=ppt/slideLayouts/_rels/slideLayout7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1.png"/></Relationships>
</file>

<file path=ppt/slideLayouts/_rels/slideLayout7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69.png"/><Relationship Id="rId3" Type="http://schemas.openxmlformats.org/officeDocument/2006/relationships/image" Target="../media/image31.png"/><Relationship Id="rId4" Type="http://schemas.openxmlformats.org/officeDocument/2006/relationships/image" Target="../media/image26.png"/></Relationships>
</file>

<file path=ppt/slideLayouts/_rels/slideLayout7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75.png"/><Relationship Id="rId3" Type="http://schemas.openxmlformats.org/officeDocument/2006/relationships/image" Target="../media/image27.png"/><Relationship Id="rId4" Type="http://schemas.openxmlformats.org/officeDocument/2006/relationships/image" Target="../media/image29.png"/><Relationship Id="rId5" Type="http://schemas.openxmlformats.org/officeDocument/2006/relationships/image" Target="../media/image30.png"/><Relationship Id="rId6" Type="http://schemas.openxmlformats.org/officeDocument/2006/relationships/image" Target="../media/image37.png"/></Relationships>
</file>

<file path=ppt/slideLayouts/_rels/slideLayout7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75.png"/><Relationship Id="rId3" Type="http://schemas.openxmlformats.org/officeDocument/2006/relationships/image" Target="../media/image13.png"/></Relationships>
</file>

<file path=ppt/slideLayouts/_rels/slideLayout7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75.png"/><Relationship Id="rId3" Type="http://schemas.openxmlformats.org/officeDocument/2006/relationships/image" Target="../media/image13.png"/></Relationships>
</file>

<file path=ppt/slideLayouts/_rels/slideLayout7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7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46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.png"/></Relationships>
</file>

<file path=ppt/slideLayouts/_rels/slideLayout8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.png"/></Relationships>
</file>

<file path=ppt/slideLayouts/_rels/slideLayout8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.png"/></Relationships>
</file>

<file path=ppt/slideLayouts/_rels/slideLayout8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.png"/></Relationships>
</file>

<file path=ppt/slideLayouts/_rels/slideLayout8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.png"/></Relationships>
</file>

<file path=ppt/slideLayouts/_rels/slideLayout8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.png"/></Relationships>
</file>

<file path=ppt/slideLayouts/_rels/slideLayout8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.png"/><Relationship Id="rId3" Type="http://schemas.openxmlformats.org/officeDocument/2006/relationships/image" Target="../media/image100.png"/></Relationships>
</file>

<file path=ppt/slideLayouts/_rels/slideLayout8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.png"/><Relationship Id="rId3" Type="http://schemas.openxmlformats.org/officeDocument/2006/relationships/image" Target="../media/image116.png"/></Relationships>
</file>

<file path=ppt/slideLayouts/_rels/slideLayout8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.png"/></Relationships>
</file>

<file path=ppt/slideLayouts/_rels/slideLayout8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2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/Relationships>
</file>

<file path=ppt/slideLayouts/_rels/slideLayout9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5.png"/></Relationships>
</file>

<file path=ppt/slideLayouts/_rels/slideLayout9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2.png"/></Relationships>
</file>

<file path=ppt/slideLayouts/_rels/slideLayout9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.png"/></Relationships>
</file>

<file path=ppt/slideLayouts/_rels/slideLayout9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59.jpg"/></Relationships>
</file>

<file path=ppt/slideLayouts/_rels/slideLayout9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.png"/></Relationships>
</file>

<file path=ppt/slideLayouts/_rels/slideLayout9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1.png"/></Relationships>
</file>

<file path=ppt/slideLayouts/_rels/slideLayout9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4.png"/></Relationships>
</file>

<file path=ppt/slideLayouts/_rels/slideLayout9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page" showMasterSp="0">
  <p:cSld name="Titlepage"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 txBox="1"/>
          <p:nvPr>
            <p:ph type="title"/>
          </p:nvPr>
        </p:nvSpPr>
        <p:spPr>
          <a:xfrm>
            <a:off x="305992" y="1767943"/>
            <a:ext cx="4266009" cy="92333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b="1" i="0" sz="300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2" name="Google Shape;12;p2"/>
          <p:cNvSpPr txBox="1"/>
          <p:nvPr>
            <p:ph idx="1" type="body"/>
          </p:nvPr>
        </p:nvSpPr>
        <p:spPr>
          <a:xfrm>
            <a:off x="305992" y="4013900"/>
            <a:ext cx="4266009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" name="Google Shape;13;p2"/>
          <p:cNvSpPr txBox="1"/>
          <p:nvPr>
            <p:ph idx="2" type="body"/>
          </p:nvPr>
        </p:nvSpPr>
        <p:spPr>
          <a:xfrm>
            <a:off x="305992" y="4252091"/>
            <a:ext cx="4266009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" name="Google Shape;14;p2"/>
          <p:cNvSpPr txBox="1"/>
          <p:nvPr>
            <p:ph idx="3" type="body"/>
          </p:nvPr>
        </p:nvSpPr>
        <p:spPr>
          <a:xfrm>
            <a:off x="305991" y="2808542"/>
            <a:ext cx="4266011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  <a:defRPr sz="16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>
                <a:solidFill>
                  <a:schemeClr val="lt1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>
                <a:solidFill>
                  <a:schemeClr val="lt1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lt1"/>
                </a:solidFill>
              </a:defRPr>
            </a:lvl4pPr>
            <a:lvl5pPr indent="-3048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Ein Bild, das Zeichnung enthält.&#10;&#10;Automatisch generierte Beschreibung" id="15" name="Google Shape;15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05992" y="276677"/>
            <a:ext cx="1382315" cy="580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pos="2880">
          <p15:clr>
            <a:srgbClr val="F26B43"/>
          </p15:clr>
        </p15:guide>
        <p15:guide id="2" pos="3050">
          <p15:clr>
            <a:srgbClr val="F26B43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am/Speaker Slide 6 Alternative">
  <p:cSld name="Team/Speaker Slide 6 Alternative"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1"/>
          <p:cNvSpPr/>
          <p:nvPr>
            <p:ph idx="2" type="pic"/>
          </p:nvPr>
        </p:nvSpPr>
        <p:spPr>
          <a:xfrm>
            <a:off x="316800" y="1277582"/>
            <a:ext cx="1183800" cy="11838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52" name="Google Shape;52;p11"/>
          <p:cNvSpPr/>
          <p:nvPr>
            <p:ph idx="3" type="pic"/>
          </p:nvPr>
        </p:nvSpPr>
        <p:spPr>
          <a:xfrm>
            <a:off x="316800" y="3000818"/>
            <a:ext cx="1183800" cy="11838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53" name="Google Shape;53;p11"/>
          <p:cNvSpPr txBox="1"/>
          <p:nvPr>
            <p:ph idx="1" type="body"/>
          </p:nvPr>
        </p:nvSpPr>
        <p:spPr>
          <a:xfrm>
            <a:off x="1641849" y="1328181"/>
            <a:ext cx="1342800" cy="5082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b="1" i="0" sz="1400">
                <a:latin typeface="Poppins"/>
                <a:ea typeface="Poppins"/>
                <a:cs typeface="Poppins"/>
                <a:sym typeface="Poppins"/>
              </a:defRPr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4" name="Google Shape;54;p11"/>
          <p:cNvSpPr txBox="1"/>
          <p:nvPr>
            <p:ph idx="4" type="body"/>
          </p:nvPr>
        </p:nvSpPr>
        <p:spPr>
          <a:xfrm>
            <a:off x="1641849" y="2983884"/>
            <a:ext cx="1342800" cy="5922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b="1" i="0" sz="1400">
                <a:latin typeface="Poppins"/>
                <a:ea typeface="Poppins"/>
                <a:cs typeface="Poppins"/>
                <a:sym typeface="Poppins"/>
              </a:defRPr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5" name="Google Shape;55;p11"/>
          <p:cNvSpPr/>
          <p:nvPr>
            <p:ph idx="5" type="pic"/>
          </p:nvPr>
        </p:nvSpPr>
        <p:spPr>
          <a:xfrm>
            <a:off x="3219921" y="1277582"/>
            <a:ext cx="1183800" cy="11838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56" name="Google Shape;56;p11"/>
          <p:cNvSpPr/>
          <p:nvPr>
            <p:ph idx="6" type="pic"/>
          </p:nvPr>
        </p:nvSpPr>
        <p:spPr>
          <a:xfrm>
            <a:off x="3219921" y="3000818"/>
            <a:ext cx="1183800" cy="11838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57" name="Google Shape;57;p11"/>
          <p:cNvSpPr txBox="1"/>
          <p:nvPr>
            <p:ph idx="7" type="body"/>
          </p:nvPr>
        </p:nvSpPr>
        <p:spPr>
          <a:xfrm>
            <a:off x="4544970" y="1313252"/>
            <a:ext cx="13428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b="1" i="0" sz="1400">
                <a:latin typeface="Poppins"/>
                <a:ea typeface="Poppins"/>
                <a:cs typeface="Poppins"/>
                <a:sym typeface="Poppins"/>
              </a:defRPr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8" name="Google Shape;58;p11"/>
          <p:cNvSpPr txBox="1"/>
          <p:nvPr>
            <p:ph idx="8" type="body"/>
          </p:nvPr>
        </p:nvSpPr>
        <p:spPr>
          <a:xfrm>
            <a:off x="4544970" y="2983884"/>
            <a:ext cx="1342800" cy="5922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b="1" i="0" sz="1400">
                <a:latin typeface="Poppins"/>
                <a:ea typeface="Poppins"/>
                <a:cs typeface="Poppins"/>
                <a:sym typeface="Poppins"/>
              </a:defRPr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59" name="Google Shape;59;p11"/>
          <p:cNvSpPr/>
          <p:nvPr>
            <p:ph idx="9" type="pic"/>
          </p:nvPr>
        </p:nvSpPr>
        <p:spPr>
          <a:xfrm>
            <a:off x="6159485" y="1277582"/>
            <a:ext cx="1183800" cy="11838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60" name="Google Shape;60;p11"/>
          <p:cNvSpPr/>
          <p:nvPr>
            <p:ph idx="13" type="pic"/>
          </p:nvPr>
        </p:nvSpPr>
        <p:spPr>
          <a:xfrm>
            <a:off x="6159485" y="3000818"/>
            <a:ext cx="1183800" cy="11838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61" name="Google Shape;61;p11"/>
          <p:cNvSpPr txBox="1"/>
          <p:nvPr>
            <p:ph idx="14" type="body"/>
          </p:nvPr>
        </p:nvSpPr>
        <p:spPr>
          <a:xfrm>
            <a:off x="7484534" y="1313252"/>
            <a:ext cx="13428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b="1" i="0" sz="1400">
                <a:latin typeface="Poppins"/>
                <a:ea typeface="Poppins"/>
                <a:cs typeface="Poppins"/>
                <a:sym typeface="Poppins"/>
              </a:defRPr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62" name="Google Shape;62;p11"/>
          <p:cNvSpPr txBox="1"/>
          <p:nvPr>
            <p:ph idx="15" type="body"/>
          </p:nvPr>
        </p:nvSpPr>
        <p:spPr>
          <a:xfrm>
            <a:off x="7484534" y="2983884"/>
            <a:ext cx="1342800" cy="5922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b="1" i="0" sz="1400">
                <a:latin typeface="Poppins"/>
                <a:ea typeface="Poppins"/>
                <a:cs typeface="Poppins"/>
                <a:sym typeface="Poppins"/>
              </a:defRPr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63" name="Google Shape;63;p11"/>
          <p:cNvSpPr txBox="1"/>
          <p:nvPr>
            <p:ph idx="16" type="body"/>
          </p:nvPr>
        </p:nvSpPr>
        <p:spPr>
          <a:xfrm>
            <a:off x="1641848" y="1945064"/>
            <a:ext cx="1342800" cy="4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 b="1" i="0" sz="1100">
                <a:latin typeface="Poppins"/>
                <a:ea typeface="Poppins"/>
                <a:cs typeface="Poppins"/>
                <a:sym typeface="Poppins"/>
              </a:defRPr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2pPr>
            <a:lvl3pPr indent="-3302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4" name="Google Shape;64;p11"/>
          <p:cNvSpPr txBox="1"/>
          <p:nvPr>
            <p:ph idx="17" type="body"/>
          </p:nvPr>
        </p:nvSpPr>
        <p:spPr>
          <a:xfrm>
            <a:off x="4544969" y="1945064"/>
            <a:ext cx="1342800" cy="4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 b="1" i="0" sz="1100">
                <a:latin typeface="Poppins"/>
                <a:ea typeface="Poppins"/>
                <a:cs typeface="Poppins"/>
                <a:sym typeface="Poppins"/>
              </a:defRPr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2pPr>
            <a:lvl3pPr indent="-3302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5" name="Google Shape;65;p11"/>
          <p:cNvSpPr txBox="1"/>
          <p:nvPr>
            <p:ph idx="18" type="body"/>
          </p:nvPr>
        </p:nvSpPr>
        <p:spPr>
          <a:xfrm>
            <a:off x="7484533" y="1945064"/>
            <a:ext cx="1342800" cy="4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 b="1" i="0" sz="1100">
                <a:latin typeface="Poppins"/>
                <a:ea typeface="Poppins"/>
                <a:cs typeface="Poppins"/>
                <a:sym typeface="Poppins"/>
              </a:defRPr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2pPr>
            <a:lvl3pPr indent="-3302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6" name="Google Shape;66;p11"/>
          <p:cNvSpPr txBox="1"/>
          <p:nvPr>
            <p:ph idx="19" type="body"/>
          </p:nvPr>
        </p:nvSpPr>
        <p:spPr>
          <a:xfrm>
            <a:off x="1641848" y="3676587"/>
            <a:ext cx="1342800" cy="4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 b="1" i="0" sz="1100">
                <a:latin typeface="Poppins"/>
                <a:ea typeface="Poppins"/>
                <a:cs typeface="Poppins"/>
                <a:sym typeface="Poppins"/>
              </a:defRPr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2pPr>
            <a:lvl3pPr indent="-3302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7" name="Google Shape;67;p11"/>
          <p:cNvSpPr txBox="1"/>
          <p:nvPr>
            <p:ph idx="20" type="body"/>
          </p:nvPr>
        </p:nvSpPr>
        <p:spPr>
          <a:xfrm>
            <a:off x="4544969" y="3676587"/>
            <a:ext cx="1342800" cy="4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 b="1" i="0" sz="1100">
                <a:latin typeface="Poppins"/>
                <a:ea typeface="Poppins"/>
                <a:cs typeface="Poppins"/>
                <a:sym typeface="Poppins"/>
              </a:defRPr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2pPr>
            <a:lvl3pPr indent="-3302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8" name="Google Shape;68;p11"/>
          <p:cNvSpPr txBox="1"/>
          <p:nvPr>
            <p:ph idx="21" type="body"/>
          </p:nvPr>
        </p:nvSpPr>
        <p:spPr>
          <a:xfrm>
            <a:off x="7484533" y="3676587"/>
            <a:ext cx="1342800" cy="4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 b="1" i="0" sz="1100">
                <a:latin typeface="Poppins"/>
                <a:ea typeface="Poppins"/>
                <a:cs typeface="Poppins"/>
                <a:sym typeface="Poppins"/>
              </a:defRPr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2pPr>
            <a:lvl3pPr indent="-3302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9" name="Google Shape;69;p11"/>
          <p:cNvSpPr txBox="1"/>
          <p:nvPr>
            <p:ph type="title"/>
          </p:nvPr>
        </p:nvSpPr>
        <p:spPr>
          <a:xfrm>
            <a:off x="315951" y="274638"/>
            <a:ext cx="80280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b="1" i="0">
                <a:latin typeface="Poppins"/>
                <a:ea typeface="Poppins"/>
                <a:cs typeface="Poppins"/>
                <a:sym typeface="Poppin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 you with details" showMasterSp="0">
  <p:cSld name="Thank you with details">
    <p:spTree>
      <p:nvGrpSpPr>
        <p:cNvPr id="809" name="Shape 8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0" name="Google Shape;810;p104"/>
          <p:cNvSpPr txBox="1"/>
          <p:nvPr>
            <p:ph type="title"/>
          </p:nvPr>
        </p:nvSpPr>
        <p:spPr>
          <a:xfrm>
            <a:off x="305992" y="2181038"/>
            <a:ext cx="42660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11" name="Google Shape;811;p104"/>
          <p:cNvSpPr txBox="1"/>
          <p:nvPr>
            <p:ph idx="1" type="body"/>
          </p:nvPr>
        </p:nvSpPr>
        <p:spPr>
          <a:xfrm>
            <a:off x="305991" y="2874339"/>
            <a:ext cx="4266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indent="-3175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•"/>
              <a:defRPr/>
            </a:lvl2pPr>
            <a:lvl3pPr indent="-3175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•"/>
              <a:defRPr/>
            </a:lvl3pPr>
            <a:lvl4pPr indent="-3175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•"/>
              <a:defRPr/>
            </a:lvl4pPr>
            <a:lvl5pPr indent="-3175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pic>
        <p:nvPicPr>
          <p:cNvPr descr="Ein Bild, das Zeichnung enthält.&#10;&#10;Automatisch generierte Beschreibung" id="812" name="Google Shape;812;p10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05991" y="276677"/>
            <a:ext cx="1382315" cy="5805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 you" showMasterSp="0">
  <p:cSld name="Thank you.">
    <p:spTree>
      <p:nvGrpSpPr>
        <p:cNvPr id="813" name="Shape 8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4" name="Google Shape;814;p105"/>
          <p:cNvSpPr txBox="1"/>
          <p:nvPr>
            <p:ph type="title"/>
          </p:nvPr>
        </p:nvSpPr>
        <p:spPr>
          <a:xfrm>
            <a:off x="305991" y="2735036"/>
            <a:ext cx="85320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 sz="33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pic>
        <p:nvPicPr>
          <p:cNvPr id="815" name="Google Shape;815;p10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223657" y="1825961"/>
            <a:ext cx="696687" cy="7417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page 1" showMasterSp="0">
  <p:cSld name="1_Titlepage">
    <p:spTree>
      <p:nvGrpSpPr>
        <p:cNvPr id="816" name="Shape 8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7" name="Google Shape;817;p106"/>
          <p:cNvSpPr txBox="1"/>
          <p:nvPr>
            <p:ph type="title"/>
          </p:nvPr>
        </p:nvSpPr>
        <p:spPr>
          <a:xfrm>
            <a:off x="305992" y="2229608"/>
            <a:ext cx="4266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b="1" i="0" sz="30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/>
        </p:txBody>
      </p:sp>
      <p:sp>
        <p:nvSpPr>
          <p:cNvPr id="818" name="Google Shape;818;p106"/>
          <p:cNvSpPr txBox="1"/>
          <p:nvPr>
            <p:ph idx="1" type="body"/>
          </p:nvPr>
        </p:nvSpPr>
        <p:spPr>
          <a:xfrm>
            <a:off x="305992" y="4013900"/>
            <a:ext cx="42660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 sz="1200">
                <a:latin typeface="Poppins"/>
                <a:ea typeface="Poppins"/>
                <a:cs typeface="Poppins"/>
                <a:sym typeface="Poppins"/>
              </a:defRPr>
            </a:lvl1pPr>
            <a:lvl2pPr indent="-29845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9pPr>
          </a:lstStyle>
          <a:p/>
        </p:txBody>
      </p:sp>
      <p:sp>
        <p:nvSpPr>
          <p:cNvPr id="819" name="Google Shape;819;p106"/>
          <p:cNvSpPr txBox="1"/>
          <p:nvPr>
            <p:ph idx="2" type="body"/>
          </p:nvPr>
        </p:nvSpPr>
        <p:spPr>
          <a:xfrm>
            <a:off x="305992" y="4252091"/>
            <a:ext cx="42660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700"/>
              <a:buNone/>
              <a:defRPr sz="1200">
                <a:latin typeface="Poppins"/>
                <a:ea typeface="Poppins"/>
                <a:cs typeface="Poppins"/>
                <a:sym typeface="Poppins"/>
              </a:defRPr>
            </a:lvl1pPr>
            <a:lvl2pPr indent="-29845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9pPr>
          </a:lstStyle>
          <a:p/>
        </p:txBody>
      </p:sp>
      <p:sp>
        <p:nvSpPr>
          <p:cNvPr id="820" name="Google Shape;820;p106"/>
          <p:cNvSpPr txBox="1"/>
          <p:nvPr>
            <p:ph idx="3" type="body"/>
          </p:nvPr>
        </p:nvSpPr>
        <p:spPr>
          <a:xfrm>
            <a:off x="305992" y="2808543"/>
            <a:ext cx="42660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 sz="1500">
                <a:solidFill>
                  <a:schemeClr val="accen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29845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lt1"/>
                </a:solidFill>
              </a:defRPr>
            </a:lvl2pPr>
            <a:lvl3pPr indent="-28575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900"/>
              <a:buChar char="•"/>
              <a:defRPr>
                <a:solidFill>
                  <a:schemeClr val="lt1"/>
                </a:solidFill>
              </a:defRPr>
            </a:lvl3pPr>
            <a:lvl4pPr indent="-2794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800"/>
              <a:buChar char="•"/>
              <a:defRPr>
                <a:solidFill>
                  <a:schemeClr val="lt1"/>
                </a:solidFill>
              </a:defRPr>
            </a:lvl4pPr>
            <a:lvl5pPr indent="-27305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700"/>
              <a:buChar char="•"/>
              <a:defRPr>
                <a:solidFill>
                  <a:schemeClr val="lt1"/>
                </a:solidFill>
              </a:defRPr>
            </a:lvl5pPr>
            <a:lvl6pPr indent="-29845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9pPr>
          </a:lstStyle>
          <a:p/>
        </p:txBody>
      </p:sp>
      <p:pic>
        <p:nvPicPr>
          <p:cNvPr descr="Ein Bild, das Zeichnung enthält.&#10;&#10;Automatisch generierte Beschreibung" id="821" name="Google Shape;821;p10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06000" y="276225"/>
            <a:ext cx="1195175" cy="502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pos="2160">
          <p15:clr>
            <a:srgbClr val="F26B43"/>
          </p15:clr>
        </p15:guide>
        <p15:guide id="2" pos="2287">
          <p15:clr>
            <a:srgbClr val="F26B43"/>
          </p15:clr>
        </p15:guide>
      </p15:sldGuideLst>
    </p:ext>
  </p:extLst>
</p:sldLayout>
</file>

<file path=ppt/slideLayouts/slideLayout10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822" name="Shape 82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page 2">
  <p:cSld name="Black_CoverSlides_v01">
    <p:spTree>
      <p:nvGrpSpPr>
        <p:cNvPr id="823" name="Shape 8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bond_04_green" id="824" name="Google Shape;824;p108"/>
          <p:cNvPicPr preferRelativeResize="0"/>
          <p:nvPr/>
        </p:nvPicPr>
        <p:blipFill rotWithShape="1">
          <a:blip r:embed="rId2">
            <a:alphaModFix/>
          </a:blip>
          <a:srcRect b="0" l="-5439" r="49073" t="0"/>
          <a:stretch/>
        </p:blipFill>
        <p:spPr>
          <a:xfrm>
            <a:off x="4505092" y="0"/>
            <a:ext cx="463891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825" name="Google Shape;825;p108"/>
          <p:cNvSpPr txBox="1"/>
          <p:nvPr>
            <p:ph type="title"/>
          </p:nvPr>
        </p:nvSpPr>
        <p:spPr>
          <a:xfrm>
            <a:off x="323972" y="1187865"/>
            <a:ext cx="4181100" cy="1530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3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26" name="Google Shape;826;p108"/>
          <p:cNvSpPr txBox="1"/>
          <p:nvPr>
            <p:ph idx="1" type="body"/>
          </p:nvPr>
        </p:nvSpPr>
        <p:spPr>
          <a:xfrm>
            <a:off x="323972" y="4212420"/>
            <a:ext cx="41868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Poppins"/>
              <a:buNone/>
              <a:defRPr/>
            </a:lvl1pPr>
            <a:lvl2pPr indent="-3048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Poppins"/>
              <a:buChar char="•"/>
              <a:defRPr/>
            </a:lvl2pPr>
            <a:lvl3pPr indent="-3048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Poppins"/>
              <a:buChar char="•"/>
              <a:defRPr/>
            </a:lvl3pPr>
            <a:lvl4pPr indent="-3048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Poppins"/>
              <a:buChar char="•"/>
              <a:defRPr/>
            </a:lvl4pPr>
            <a:lvl5pPr indent="-3048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Poppins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oppins"/>
              <a:buNone/>
              <a:defRPr sz="1200">
                <a:latin typeface="Poppins"/>
                <a:ea typeface="Poppins"/>
                <a:cs typeface="Poppins"/>
                <a:sym typeface="Poppins"/>
              </a:defRPr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oppins"/>
              <a:buNone/>
              <a:defRPr sz="12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oppins"/>
              <a:buNone/>
              <a:defRPr sz="12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oppins"/>
              <a:buNone/>
              <a:defRPr sz="12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827" name="Google Shape;827;p108"/>
          <p:cNvSpPr txBox="1"/>
          <p:nvPr>
            <p:ph idx="2" type="body"/>
          </p:nvPr>
        </p:nvSpPr>
        <p:spPr>
          <a:xfrm>
            <a:off x="323972" y="4450611"/>
            <a:ext cx="41868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Poppins"/>
              <a:buNone/>
              <a:defRPr/>
            </a:lvl1pPr>
            <a:lvl2pPr indent="-3048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Font typeface="Poppins"/>
              <a:buChar char="•"/>
              <a:defRPr/>
            </a:lvl2pPr>
            <a:lvl3pPr indent="-3048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Font typeface="Poppins"/>
              <a:buChar char="•"/>
              <a:defRPr/>
            </a:lvl3pPr>
            <a:lvl4pPr indent="-3048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Font typeface="Poppins"/>
              <a:buChar char="•"/>
              <a:defRPr/>
            </a:lvl4pPr>
            <a:lvl5pPr indent="-3048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Font typeface="Poppins"/>
              <a:buChar char="•"/>
              <a:defRPr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oppins"/>
              <a:buNone/>
              <a:defRPr sz="1200">
                <a:latin typeface="Poppins"/>
                <a:ea typeface="Poppins"/>
                <a:cs typeface="Poppins"/>
                <a:sym typeface="Poppins"/>
              </a:defRPr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oppins"/>
              <a:buNone/>
              <a:defRPr sz="12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oppins"/>
              <a:buNone/>
              <a:defRPr sz="12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Poppins"/>
              <a:buNone/>
              <a:defRPr sz="12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828" name="Google Shape;828;p108"/>
          <p:cNvSpPr txBox="1"/>
          <p:nvPr>
            <p:ph idx="3" type="body"/>
          </p:nvPr>
        </p:nvSpPr>
        <p:spPr>
          <a:xfrm>
            <a:off x="323973" y="2898778"/>
            <a:ext cx="4181100" cy="10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Poppins"/>
              <a:buNone/>
              <a:defRPr sz="1500"/>
            </a:lvl1pPr>
            <a:lvl2pPr indent="-32385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Poppins"/>
              <a:buChar char="•"/>
              <a:defRPr sz="1500"/>
            </a:lvl2pPr>
            <a:lvl3pPr indent="-32385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Poppins"/>
              <a:buChar char="•"/>
              <a:defRPr sz="1500"/>
            </a:lvl3pPr>
            <a:lvl4pPr indent="-32385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Poppins"/>
              <a:buChar char="•"/>
              <a:defRPr sz="1500"/>
            </a:lvl4pPr>
            <a:lvl5pPr indent="-32385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Poppins"/>
              <a:buChar char="•"/>
              <a:defRPr sz="1500"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sz="1500">
                <a:latin typeface="Poppins"/>
                <a:ea typeface="Poppins"/>
                <a:cs typeface="Poppins"/>
                <a:sym typeface="Poppins"/>
              </a:defRPr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sz="15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sz="15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500"/>
              <a:buFont typeface="Poppins"/>
              <a:buNone/>
              <a:defRPr sz="15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pic>
        <p:nvPicPr>
          <p:cNvPr descr="Ein Bild, das Zeichnung enthält.&#10;&#10;Automatisch generierte Beschreibung" id="829" name="Google Shape;829;p10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3972" y="354870"/>
            <a:ext cx="1149089" cy="482618"/>
          </a:xfrm>
          <a:prstGeom prst="rect">
            <a:avLst/>
          </a:prstGeom>
          <a:noFill/>
          <a:ln>
            <a:noFill/>
          </a:ln>
        </p:spPr>
      </p:pic>
      <p:sp>
        <p:nvSpPr>
          <p:cNvPr id="830" name="Google Shape;830;p108"/>
          <p:cNvSpPr txBox="1"/>
          <p:nvPr>
            <p:ph idx="12" type="sldNum"/>
          </p:nvPr>
        </p:nvSpPr>
        <p:spPr>
          <a:xfrm>
            <a:off x="8556784" y="4749851"/>
            <a:ext cx="548700" cy="1230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page 2 (white)">
  <p:cSld name="CUSTOM">
    <p:bg>
      <p:bgPr>
        <a:solidFill>
          <a:schemeClr val="lt1"/>
        </a:solidFill>
      </p:bgPr>
    </p:bg>
    <p:spTree>
      <p:nvGrpSpPr>
        <p:cNvPr id="831" name="Shape 8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2" name="Google Shape;832;p109"/>
          <p:cNvPicPr preferRelativeResize="0"/>
          <p:nvPr/>
        </p:nvPicPr>
        <p:blipFill rotWithShape="1">
          <a:blip r:embed="rId2">
            <a:alphaModFix/>
          </a:blip>
          <a:srcRect b="0" l="19455" r="9436" t="0"/>
          <a:stretch/>
        </p:blipFill>
        <p:spPr>
          <a:xfrm>
            <a:off x="0" y="0"/>
            <a:ext cx="9144000" cy="5143502"/>
          </a:xfrm>
          <a:prstGeom prst="rect">
            <a:avLst/>
          </a:prstGeom>
          <a:noFill/>
          <a:ln>
            <a:noFill/>
          </a:ln>
        </p:spPr>
      </p:pic>
      <p:sp>
        <p:nvSpPr>
          <p:cNvPr id="833" name="Google Shape;833;p109"/>
          <p:cNvSpPr/>
          <p:nvPr/>
        </p:nvSpPr>
        <p:spPr>
          <a:xfrm rot="-5400000">
            <a:off x="2000250" y="-2000251"/>
            <a:ext cx="5143500" cy="9144000"/>
          </a:xfrm>
          <a:prstGeom prst="rect">
            <a:avLst/>
          </a:prstGeom>
          <a:gradFill>
            <a:gsLst>
              <a:gs pos="0">
                <a:schemeClr val="lt1"/>
              </a:gs>
              <a:gs pos="100000">
                <a:srgbClr val="FFFFFF">
                  <a:alpha val="0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54000" lIns="81000" spcFirstLastPara="1" rIns="81000" wrap="square" tIns="540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34" name="Google Shape;834;p109"/>
          <p:cNvSpPr txBox="1"/>
          <p:nvPr>
            <p:ph type="title"/>
          </p:nvPr>
        </p:nvSpPr>
        <p:spPr>
          <a:xfrm>
            <a:off x="323972" y="1187865"/>
            <a:ext cx="4181100" cy="1530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None/>
              <a:defRPr sz="30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35" name="Google Shape;835;p109"/>
          <p:cNvSpPr txBox="1"/>
          <p:nvPr>
            <p:ph idx="1" type="body"/>
          </p:nvPr>
        </p:nvSpPr>
        <p:spPr>
          <a:xfrm>
            <a:off x="323972" y="4212420"/>
            <a:ext cx="41868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>
                <a:solidFill>
                  <a:schemeClr val="dk1"/>
                </a:solidFill>
              </a:defRPr>
            </a:lvl1pPr>
            <a:lvl2pPr indent="-3048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Char char="•"/>
              <a:defRPr>
                <a:solidFill>
                  <a:schemeClr val="dk1"/>
                </a:solidFill>
              </a:defRPr>
            </a:lvl2pPr>
            <a:lvl3pPr indent="-3048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Char char="•"/>
              <a:defRPr>
                <a:solidFill>
                  <a:schemeClr val="dk1"/>
                </a:solidFill>
              </a:defRPr>
            </a:lvl3pPr>
            <a:lvl4pPr indent="-3048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Char char="•"/>
              <a:defRPr>
                <a:solidFill>
                  <a:schemeClr val="dk1"/>
                </a:solidFill>
              </a:defRPr>
            </a:lvl4pPr>
            <a:lvl5pPr indent="-3048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Char char="•"/>
              <a:defRPr>
                <a:solidFill>
                  <a:schemeClr val="dk1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sz="12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sz="12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sz="12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None/>
              <a:defRPr sz="12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836" name="Google Shape;836;p109"/>
          <p:cNvSpPr txBox="1"/>
          <p:nvPr>
            <p:ph idx="2" type="body"/>
          </p:nvPr>
        </p:nvSpPr>
        <p:spPr>
          <a:xfrm>
            <a:off x="323973" y="2898778"/>
            <a:ext cx="4181100" cy="10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None/>
              <a:defRPr sz="1500">
                <a:solidFill>
                  <a:schemeClr val="dk1"/>
                </a:solidFill>
              </a:defRPr>
            </a:lvl1pPr>
            <a:lvl2pPr indent="-32385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2pPr>
            <a:lvl3pPr indent="-32385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3pPr>
            <a:lvl4pPr indent="-32385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4pPr>
            <a:lvl5pPr indent="-32385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None/>
              <a:defRPr sz="1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None/>
              <a:defRPr sz="1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None/>
              <a:defRPr sz="1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None/>
              <a:defRPr sz="1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pic>
        <p:nvPicPr>
          <p:cNvPr descr="Ein Bild, das Zeichnung enthält.&#10;&#10;Automatisch generierte Beschreibung" id="837" name="Google Shape;837;p10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23972" y="354870"/>
            <a:ext cx="1149089" cy="4826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838" name="Shape 8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" name="Google Shape;839;p110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0" lIns="0" spcFirstLastPara="1" rIns="0" wrap="square" tIns="0">
            <a:sp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840" name="Google Shape;840;p110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841" name="Google Shape;841;p110"/>
          <p:cNvSpPr txBox="1"/>
          <p:nvPr>
            <p:ph idx="12" type="sldNum"/>
          </p:nvPr>
        </p:nvSpPr>
        <p:spPr>
          <a:xfrm>
            <a:off x="8472458" y="4663217"/>
            <a:ext cx="548700" cy="123000"/>
          </a:xfrm>
          <a:prstGeom prst="rect">
            <a:avLst/>
          </a:prstGeom>
        </p:spPr>
        <p:txBody>
          <a:bodyPr anchorCtr="0" anchor="ctr" bIns="0" lIns="0" spcFirstLastPara="1" rIns="0" wrap="square" tIns="0">
            <a:sp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Page_2" showMasterSp="0">
  <p:cSld name="TitlePage_2">
    <p:spTree>
      <p:nvGrpSpPr>
        <p:cNvPr id="842" name="Shape 8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white sphere with lines on it&#10;&#10;Description automatically generated" id="843" name="Google Shape;843;p11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-457200" y="-5505450"/>
            <a:ext cx="13373100" cy="13373100"/>
          </a:xfrm>
          <a:prstGeom prst="rect">
            <a:avLst/>
          </a:prstGeom>
          <a:noFill/>
          <a:ln>
            <a:noFill/>
          </a:ln>
        </p:spPr>
      </p:pic>
      <p:sp>
        <p:nvSpPr>
          <p:cNvPr id="844" name="Google Shape;844;p111"/>
          <p:cNvSpPr/>
          <p:nvPr/>
        </p:nvSpPr>
        <p:spPr>
          <a:xfrm rot="-5400000">
            <a:off x="680258" y="-674551"/>
            <a:ext cx="5143500" cy="6492600"/>
          </a:xfrm>
          <a:prstGeom prst="rect">
            <a:avLst/>
          </a:prstGeom>
          <a:gradFill>
            <a:gsLst>
              <a:gs pos="0">
                <a:schemeClr val="dk1"/>
              </a:gs>
              <a:gs pos="100000">
                <a:srgbClr val="000000">
                  <a:alpha val="0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54000" lIns="81000" spcFirstLastPara="1" rIns="81000" wrap="square" tIns="540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5" name="Google Shape;845;p111"/>
          <p:cNvSpPr txBox="1"/>
          <p:nvPr>
            <p:ph type="title"/>
          </p:nvPr>
        </p:nvSpPr>
        <p:spPr>
          <a:xfrm>
            <a:off x="305992" y="2229608"/>
            <a:ext cx="42660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b="1" i="0" sz="30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46" name="Google Shape;846;p111"/>
          <p:cNvSpPr txBox="1"/>
          <p:nvPr>
            <p:ph idx="1" type="body"/>
          </p:nvPr>
        </p:nvSpPr>
        <p:spPr>
          <a:xfrm>
            <a:off x="305992" y="4013900"/>
            <a:ext cx="42660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>
                <a:latin typeface="Poppins"/>
                <a:ea typeface="Poppins"/>
                <a:cs typeface="Poppins"/>
                <a:sym typeface="Poppins"/>
              </a:defRPr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847" name="Google Shape;847;p111"/>
          <p:cNvSpPr txBox="1"/>
          <p:nvPr>
            <p:ph idx="2" type="body"/>
          </p:nvPr>
        </p:nvSpPr>
        <p:spPr>
          <a:xfrm>
            <a:off x="305992" y="4252091"/>
            <a:ext cx="42660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>
                <a:latin typeface="Poppins"/>
                <a:ea typeface="Poppins"/>
                <a:cs typeface="Poppins"/>
                <a:sym typeface="Poppins"/>
              </a:defRPr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848" name="Google Shape;848;p111"/>
          <p:cNvSpPr txBox="1"/>
          <p:nvPr>
            <p:ph idx="3" type="body"/>
          </p:nvPr>
        </p:nvSpPr>
        <p:spPr>
          <a:xfrm>
            <a:off x="305991" y="2808542"/>
            <a:ext cx="42660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Arial"/>
              <a:buNone/>
              <a:defRPr sz="15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lt1"/>
                </a:solidFill>
              </a:defRPr>
            </a:lvl2pPr>
            <a:lvl3pPr indent="-3048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lt1"/>
                </a:solidFill>
              </a:defRPr>
            </a:lvl3pPr>
            <a:lvl4pPr indent="-29845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lt1"/>
                </a:solidFill>
              </a:defRPr>
            </a:lvl4pPr>
            <a:lvl5pPr indent="-28575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900"/>
              <a:buChar char="•"/>
              <a:defRPr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pos="2880">
          <p15:clr>
            <a:srgbClr val="F26B43"/>
          </p15:clr>
        </p15:guide>
        <p15:guide id="2" pos="3050">
          <p15:clr>
            <a:srgbClr val="F26B43"/>
          </p15:clr>
        </p15:guide>
      </p15:sldGuideLst>
    </p:ext>
  </p:extLst>
</p:sldLayout>
</file>

<file path=ppt/slideLayouts/slideLayout10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Title white">
  <p:cSld name="Only Title white_2">
    <p:bg>
      <p:bgPr>
        <a:solidFill>
          <a:schemeClr val="lt1"/>
        </a:solidFill>
      </p:bgPr>
    </p:bg>
    <p:spTree>
      <p:nvGrpSpPr>
        <p:cNvPr id="849" name="Shape 8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Google Shape;850;p112"/>
          <p:cNvSpPr txBox="1"/>
          <p:nvPr>
            <p:ph idx="12" type="sldNum"/>
          </p:nvPr>
        </p:nvSpPr>
        <p:spPr>
          <a:xfrm>
            <a:off x="6780610" y="4870571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851" name="Google Shape;851;p11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28312" y="265252"/>
            <a:ext cx="420413" cy="447619"/>
          </a:xfrm>
          <a:prstGeom prst="rect">
            <a:avLst/>
          </a:prstGeom>
          <a:noFill/>
          <a:ln>
            <a:noFill/>
          </a:ln>
        </p:spPr>
      </p:pic>
      <p:sp>
        <p:nvSpPr>
          <p:cNvPr id="852" name="Google Shape;852;p112"/>
          <p:cNvSpPr txBox="1"/>
          <p:nvPr>
            <p:ph type="title"/>
          </p:nvPr>
        </p:nvSpPr>
        <p:spPr>
          <a:xfrm>
            <a:off x="305991" y="277728"/>
            <a:ext cx="79455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Title white 1">
  <p:cSld name="Only Title white_3">
    <p:bg>
      <p:bgPr>
        <a:solidFill>
          <a:schemeClr val="lt1"/>
        </a:solidFill>
      </p:bgPr>
    </p:bg>
    <p:spTree>
      <p:nvGrpSpPr>
        <p:cNvPr id="853" name="Shape 8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4" name="Google Shape;854;p113"/>
          <p:cNvSpPr txBox="1"/>
          <p:nvPr>
            <p:ph idx="12" type="sldNum"/>
          </p:nvPr>
        </p:nvSpPr>
        <p:spPr>
          <a:xfrm>
            <a:off x="6780610" y="4870571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855" name="Google Shape;855;p1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28312" y="265252"/>
            <a:ext cx="420413" cy="447619"/>
          </a:xfrm>
          <a:prstGeom prst="rect">
            <a:avLst/>
          </a:prstGeom>
          <a:noFill/>
          <a:ln>
            <a:noFill/>
          </a:ln>
        </p:spPr>
      </p:pic>
      <p:sp>
        <p:nvSpPr>
          <p:cNvPr id="856" name="Google Shape;856;p113"/>
          <p:cNvSpPr txBox="1"/>
          <p:nvPr>
            <p:ph type="title"/>
          </p:nvPr>
        </p:nvSpPr>
        <p:spPr>
          <a:xfrm>
            <a:off x="305991" y="277728"/>
            <a:ext cx="79455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Leer3">
  <p:cSld name="2_Leer3"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Google Shape;76;p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solidFill>
            <a:srgbClr val="020202"/>
          </a:solidFill>
          <a:ln>
            <a:noFill/>
          </a:ln>
        </p:spPr>
      </p:pic>
      <p:sp>
        <p:nvSpPr>
          <p:cNvPr id="77" name="Google Shape;77;p13"/>
          <p:cNvSpPr txBox="1"/>
          <p:nvPr/>
        </p:nvSpPr>
        <p:spPr>
          <a:xfrm>
            <a:off x="5665523" y="1361970"/>
            <a:ext cx="2148600" cy="2586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CURRENT SOLUTIONS CAN ONLY </a:t>
            </a:r>
            <a:r>
              <a:rPr b="1" i="0" lang="en-US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POINT SPOTLIGHTS </a:t>
            </a:r>
            <a:r>
              <a:rPr b="0" i="0" lang="en-US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AND ACHIEVE </a:t>
            </a:r>
            <a:r>
              <a:rPr b="1" i="0" lang="en-US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PARTIAL</a:t>
            </a:r>
            <a:r>
              <a:rPr b="0" i="0" lang="en-US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</a:t>
            </a:r>
            <a:r>
              <a:rPr b="1" i="0" lang="en-US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TRANSPARENCY</a:t>
            </a:r>
            <a:r>
              <a:rPr b="0" i="0" lang="en-US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 IN THE </a:t>
            </a:r>
            <a:r>
              <a:rPr b="1" i="0" lang="en-US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REAL PROCESS</a:t>
            </a:r>
            <a:r>
              <a:rPr b="0" i="0" lang="en-US" sz="18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.</a:t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78" name="Google Shape;78;p13"/>
          <p:cNvGrpSpPr/>
          <p:nvPr/>
        </p:nvGrpSpPr>
        <p:grpSpPr>
          <a:xfrm>
            <a:off x="6723832" y="29450"/>
            <a:ext cx="64350" cy="1093050"/>
            <a:chOff x="8965144" y="39266"/>
            <a:chExt cx="85800" cy="1457400"/>
          </a:xfrm>
        </p:grpSpPr>
        <p:cxnSp>
          <p:nvCxnSpPr>
            <p:cNvPr id="79" name="Google Shape;79;p13"/>
            <p:cNvCxnSpPr/>
            <p:nvPr/>
          </p:nvCxnSpPr>
          <p:spPr>
            <a:xfrm rot="10800000">
              <a:off x="8997921" y="39266"/>
              <a:ext cx="0" cy="1377000"/>
            </a:xfrm>
            <a:prstGeom prst="straightConnector1">
              <a:avLst/>
            </a:prstGeom>
            <a:noFill/>
            <a:ln cap="flat" cmpd="sng" w="19050">
              <a:solidFill>
                <a:srgbClr val="D8D8D8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sp>
          <p:nvSpPr>
            <p:cNvPr id="80" name="Google Shape;80;p13"/>
            <p:cNvSpPr/>
            <p:nvPr/>
          </p:nvSpPr>
          <p:spPr>
            <a:xfrm rot="5400000">
              <a:off x="8965144" y="1410866"/>
              <a:ext cx="85800" cy="85800"/>
            </a:xfrm>
            <a:prstGeom prst="ellipse">
              <a:avLst/>
            </a:prstGeom>
            <a:solidFill>
              <a:srgbClr val="D8D8D8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610"/>
                <a:buFont typeface="Arial"/>
                <a:buNone/>
              </a:pPr>
              <a:r>
                <a:t/>
              </a:r>
              <a:endParaRPr b="0" i="0" sz="61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endParaRPr>
            </a:p>
          </p:txBody>
        </p:sp>
      </p:grpSp>
      <p:sp>
        <p:nvSpPr>
          <p:cNvPr id="81" name="Google Shape;81;p13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Title white 2">
  <p:cSld name="Only Title white_4">
    <p:bg>
      <p:bgPr>
        <a:solidFill>
          <a:schemeClr val="lt1"/>
        </a:solidFill>
      </p:bgPr>
    </p:bg>
    <p:spTree>
      <p:nvGrpSpPr>
        <p:cNvPr id="857" name="Shape 8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8" name="Google Shape;858;p114"/>
          <p:cNvSpPr txBox="1"/>
          <p:nvPr>
            <p:ph idx="12" type="sldNum"/>
          </p:nvPr>
        </p:nvSpPr>
        <p:spPr>
          <a:xfrm>
            <a:off x="6780610" y="4870571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859" name="Google Shape;859;p1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28312" y="265252"/>
            <a:ext cx="420413" cy="447619"/>
          </a:xfrm>
          <a:prstGeom prst="rect">
            <a:avLst/>
          </a:prstGeom>
          <a:noFill/>
          <a:ln>
            <a:noFill/>
          </a:ln>
        </p:spPr>
      </p:pic>
      <p:sp>
        <p:nvSpPr>
          <p:cNvPr id="860" name="Google Shape;860;p114"/>
          <p:cNvSpPr txBox="1"/>
          <p:nvPr>
            <p:ph type="title"/>
          </p:nvPr>
        </p:nvSpPr>
        <p:spPr>
          <a:xfrm>
            <a:off x="305991" y="277728"/>
            <a:ext cx="79455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Title white 3">
  <p:cSld name="Only Title white_5">
    <p:bg>
      <p:bgPr>
        <a:solidFill>
          <a:schemeClr val="lt1"/>
        </a:solidFill>
      </p:bgPr>
    </p:bg>
    <p:spTree>
      <p:nvGrpSpPr>
        <p:cNvPr id="861" name="Shape 8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2" name="Google Shape;862;p115"/>
          <p:cNvSpPr txBox="1"/>
          <p:nvPr>
            <p:ph idx="12" type="sldNum"/>
          </p:nvPr>
        </p:nvSpPr>
        <p:spPr>
          <a:xfrm>
            <a:off x="6780610" y="4867275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863" name="Google Shape;863;p1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28311" y="265252"/>
            <a:ext cx="420415" cy="447619"/>
          </a:xfrm>
          <a:prstGeom prst="rect">
            <a:avLst/>
          </a:prstGeom>
          <a:noFill/>
          <a:ln>
            <a:noFill/>
          </a:ln>
        </p:spPr>
      </p:pic>
      <p:sp>
        <p:nvSpPr>
          <p:cNvPr id="864" name="Google Shape;864;p115"/>
          <p:cNvSpPr txBox="1"/>
          <p:nvPr>
            <p:ph type="title"/>
          </p:nvPr>
        </p:nvSpPr>
        <p:spPr>
          <a:xfrm>
            <a:off x="305991" y="277728"/>
            <a:ext cx="7945500" cy="24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Title white 4">
  <p:cSld name="Only Title white_6">
    <p:bg>
      <p:bgPr>
        <a:solidFill>
          <a:schemeClr val="lt1"/>
        </a:solidFill>
      </p:bgPr>
    </p:bg>
    <p:spTree>
      <p:nvGrpSpPr>
        <p:cNvPr id="865" name="Shape 8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Google Shape;866;p116"/>
          <p:cNvSpPr txBox="1"/>
          <p:nvPr>
            <p:ph idx="12" type="sldNum"/>
          </p:nvPr>
        </p:nvSpPr>
        <p:spPr>
          <a:xfrm>
            <a:off x="6780610" y="4870571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867" name="Google Shape;867;p1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28312" y="265252"/>
            <a:ext cx="420413" cy="447619"/>
          </a:xfrm>
          <a:prstGeom prst="rect">
            <a:avLst/>
          </a:prstGeom>
          <a:noFill/>
          <a:ln>
            <a:noFill/>
          </a:ln>
        </p:spPr>
      </p:pic>
      <p:sp>
        <p:nvSpPr>
          <p:cNvPr id="868" name="Google Shape;868;p116"/>
          <p:cNvSpPr txBox="1"/>
          <p:nvPr>
            <p:ph type="title"/>
          </p:nvPr>
        </p:nvSpPr>
        <p:spPr>
          <a:xfrm>
            <a:off x="305991" y="277728"/>
            <a:ext cx="79455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Title white 5">
  <p:cSld name="Only Title white_7">
    <p:bg>
      <p:bgPr>
        <a:solidFill>
          <a:schemeClr val="lt1"/>
        </a:solidFill>
      </p:bgPr>
    </p:bg>
    <p:spTree>
      <p:nvGrpSpPr>
        <p:cNvPr id="869" name="Shape 8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" name="Google Shape;870;p117"/>
          <p:cNvSpPr txBox="1"/>
          <p:nvPr>
            <p:ph idx="12" type="sldNum"/>
          </p:nvPr>
        </p:nvSpPr>
        <p:spPr>
          <a:xfrm>
            <a:off x="6780610" y="4870571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871" name="Google Shape;871;p11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28312" y="265252"/>
            <a:ext cx="420413" cy="447619"/>
          </a:xfrm>
          <a:prstGeom prst="rect">
            <a:avLst/>
          </a:prstGeom>
          <a:noFill/>
          <a:ln>
            <a:noFill/>
          </a:ln>
        </p:spPr>
      </p:pic>
      <p:sp>
        <p:nvSpPr>
          <p:cNvPr id="872" name="Google Shape;872;p117"/>
          <p:cNvSpPr txBox="1"/>
          <p:nvPr>
            <p:ph type="title"/>
          </p:nvPr>
        </p:nvSpPr>
        <p:spPr>
          <a:xfrm>
            <a:off x="305991" y="277728"/>
            <a:ext cx="79455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Title white 6">
  <p:cSld name="Only Title white_8">
    <p:bg>
      <p:bgPr>
        <a:solidFill>
          <a:schemeClr val="lt1"/>
        </a:solidFill>
      </p:bgPr>
    </p:bg>
    <p:spTree>
      <p:nvGrpSpPr>
        <p:cNvPr id="873" name="Shape 8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4" name="Google Shape;874;p118"/>
          <p:cNvSpPr txBox="1"/>
          <p:nvPr>
            <p:ph idx="12" type="sldNum"/>
          </p:nvPr>
        </p:nvSpPr>
        <p:spPr>
          <a:xfrm>
            <a:off x="6780610" y="4870571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875" name="Google Shape;875;p11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28312" y="265252"/>
            <a:ext cx="420413" cy="447619"/>
          </a:xfrm>
          <a:prstGeom prst="rect">
            <a:avLst/>
          </a:prstGeom>
          <a:noFill/>
          <a:ln>
            <a:noFill/>
          </a:ln>
        </p:spPr>
      </p:pic>
      <p:sp>
        <p:nvSpPr>
          <p:cNvPr id="876" name="Google Shape;876;p118"/>
          <p:cNvSpPr txBox="1"/>
          <p:nvPr>
            <p:ph type="title"/>
          </p:nvPr>
        </p:nvSpPr>
        <p:spPr>
          <a:xfrm>
            <a:off x="305991" y="277728"/>
            <a:ext cx="79455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Title white 7">
  <p:cSld name="Only Title white_9">
    <p:bg>
      <p:bgPr>
        <a:solidFill>
          <a:schemeClr val="lt1"/>
        </a:solidFill>
      </p:bgPr>
    </p:bg>
    <p:spTree>
      <p:nvGrpSpPr>
        <p:cNvPr id="877" name="Shape 8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8" name="Google Shape;878;p119"/>
          <p:cNvSpPr txBox="1"/>
          <p:nvPr>
            <p:ph idx="12" type="sldNum"/>
          </p:nvPr>
        </p:nvSpPr>
        <p:spPr>
          <a:xfrm>
            <a:off x="6780610" y="4870571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879" name="Google Shape;879;p11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28312" y="265252"/>
            <a:ext cx="420413" cy="447619"/>
          </a:xfrm>
          <a:prstGeom prst="rect">
            <a:avLst/>
          </a:prstGeom>
          <a:noFill/>
          <a:ln>
            <a:noFill/>
          </a:ln>
        </p:spPr>
      </p:pic>
      <p:sp>
        <p:nvSpPr>
          <p:cNvPr id="880" name="Google Shape;880;p119"/>
          <p:cNvSpPr txBox="1"/>
          <p:nvPr>
            <p:ph type="title"/>
          </p:nvPr>
        </p:nvSpPr>
        <p:spPr>
          <a:xfrm>
            <a:off x="305991" y="277728"/>
            <a:ext cx="79455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Title white 8">
  <p:cSld name="Only Title white_10">
    <p:bg>
      <p:bgPr>
        <a:solidFill>
          <a:schemeClr val="lt1"/>
        </a:solidFill>
      </p:bgPr>
    </p:bg>
    <p:spTree>
      <p:nvGrpSpPr>
        <p:cNvPr id="881" name="Shape 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2" name="Google Shape;882;p120"/>
          <p:cNvSpPr txBox="1"/>
          <p:nvPr>
            <p:ph idx="12" type="sldNum"/>
          </p:nvPr>
        </p:nvSpPr>
        <p:spPr>
          <a:xfrm>
            <a:off x="6780610" y="4867275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83" name="Google Shape;883;p120"/>
          <p:cNvSpPr txBox="1"/>
          <p:nvPr>
            <p:ph type="title"/>
          </p:nvPr>
        </p:nvSpPr>
        <p:spPr>
          <a:xfrm>
            <a:off x="305991" y="277728"/>
            <a:ext cx="7945500" cy="24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Title white 9">
  <p:cSld name="Only Title white_11">
    <p:bg>
      <p:bgPr>
        <a:solidFill>
          <a:schemeClr val="lt1"/>
        </a:solidFill>
      </p:bgPr>
    </p:bg>
    <p:spTree>
      <p:nvGrpSpPr>
        <p:cNvPr id="884" name="Shape 8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5" name="Google Shape;885;p121"/>
          <p:cNvSpPr txBox="1"/>
          <p:nvPr>
            <p:ph idx="12" type="sldNum"/>
          </p:nvPr>
        </p:nvSpPr>
        <p:spPr>
          <a:xfrm>
            <a:off x="6780610" y="4870571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886" name="Google Shape;886;p12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28312" y="265252"/>
            <a:ext cx="420413" cy="447619"/>
          </a:xfrm>
          <a:prstGeom prst="rect">
            <a:avLst/>
          </a:prstGeom>
          <a:noFill/>
          <a:ln>
            <a:noFill/>
          </a:ln>
        </p:spPr>
      </p:pic>
      <p:sp>
        <p:nvSpPr>
          <p:cNvPr id="887" name="Google Shape;887;p121"/>
          <p:cNvSpPr txBox="1"/>
          <p:nvPr>
            <p:ph type="title"/>
          </p:nvPr>
        </p:nvSpPr>
        <p:spPr>
          <a:xfrm>
            <a:off x="305991" y="277728"/>
            <a:ext cx="79455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Title white 10">
  <p:cSld name="Only Title white_12">
    <p:bg>
      <p:bgPr>
        <a:solidFill>
          <a:schemeClr val="lt1"/>
        </a:solidFill>
      </p:bgPr>
    </p:bg>
    <p:spTree>
      <p:nvGrpSpPr>
        <p:cNvPr id="888" name="Shape 8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9" name="Google Shape;889;p122"/>
          <p:cNvSpPr txBox="1"/>
          <p:nvPr>
            <p:ph idx="12" type="sldNum"/>
          </p:nvPr>
        </p:nvSpPr>
        <p:spPr>
          <a:xfrm>
            <a:off x="6780610" y="4870571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890" name="Google Shape;890;p12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28312" y="265252"/>
            <a:ext cx="420413" cy="447619"/>
          </a:xfrm>
          <a:prstGeom prst="rect">
            <a:avLst/>
          </a:prstGeom>
          <a:noFill/>
          <a:ln>
            <a:noFill/>
          </a:ln>
        </p:spPr>
      </p:pic>
      <p:sp>
        <p:nvSpPr>
          <p:cNvPr id="891" name="Google Shape;891;p122"/>
          <p:cNvSpPr txBox="1"/>
          <p:nvPr>
            <p:ph type="title"/>
          </p:nvPr>
        </p:nvSpPr>
        <p:spPr>
          <a:xfrm>
            <a:off x="305991" y="277728"/>
            <a:ext cx="79455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Title white 11">
  <p:cSld name="Only Title white_13">
    <p:bg>
      <p:bgPr>
        <a:solidFill>
          <a:schemeClr val="lt1"/>
        </a:solidFill>
      </p:bgPr>
    </p:bg>
    <p:spTree>
      <p:nvGrpSpPr>
        <p:cNvPr id="892" name="Shape 8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3" name="Google Shape;893;p123"/>
          <p:cNvSpPr txBox="1"/>
          <p:nvPr>
            <p:ph idx="12" type="sldNum"/>
          </p:nvPr>
        </p:nvSpPr>
        <p:spPr>
          <a:xfrm>
            <a:off x="6780610" y="4870571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894" name="Google Shape;894;p12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28312" y="265252"/>
            <a:ext cx="420413" cy="447619"/>
          </a:xfrm>
          <a:prstGeom prst="rect">
            <a:avLst/>
          </a:prstGeom>
          <a:noFill/>
          <a:ln>
            <a:noFill/>
          </a:ln>
        </p:spPr>
      </p:pic>
      <p:sp>
        <p:nvSpPr>
          <p:cNvPr id="895" name="Google Shape;895;p123"/>
          <p:cNvSpPr txBox="1"/>
          <p:nvPr>
            <p:ph type="title"/>
          </p:nvPr>
        </p:nvSpPr>
        <p:spPr>
          <a:xfrm>
            <a:off x="305991" y="277728"/>
            <a:ext cx="79455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mpty_Headline">
  <p:cSld name="Empty_Headline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4"/>
          <p:cNvSpPr/>
          <p:nvPr/>
        </p:nvSpPr>
        <p:spPr>
          <a:xfrm>
            <a:off x="472084" y="428689"/>
            <a:ext cx="1988700" cy="34200"/>
          </a:xfrm>
          <a:prstGeom prst="rect">
            <a:avLst/>
          </a:prstGeom>
          <a:solidFill>
            <a:srgbClr val="15A7D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10"/>
              <a:buFont typeface="Arial"/>
              <a:buNone/>
            </a:pPr>
            <a:r>
              <a:t/>
            </a:r>
            <a:endParaRPr b="0" i="0" sz="61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4" name="Google Shape;84;p14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Title white 12">
  <p:cSld name="Only Title white_14">
    <p:bg>
      <p:bgPr>
        <a:solidFill>
          <a:schemeClr val="lt1"/>
        </a:solidFill>
      </p:bgPr>
    </p:bg>
    <p:spTree>
      <p:nvGrpSpPr>
        <p:cNvPr id="896" name="Shape 8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7" name="Google Shape;897;p124"/>
          <p:cNvSpPr txBox="1"/>
          <p:nvPr>
            <p:ph idx="12" type="sldNum"/>
          </p:nvPr>
        </p:nvSpPr>
        <p:spPr>
          <a:xfrm>
            <a:off x="6780610" y="4870571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898" name="Google Shape;898;p12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28312" y="265252"/>
            <a:ext cx="420413" cy="447619"/>
          </a:xfrm>
          <a:prstGeom prst="rect">
            <a:avLst/>
          </a:prstGeom>
          <a:noFill/>
          <a:ln>
            <a:noFill/>
          </a:ln>
        </p:spPr>
      </p:pic>
      <p:sp>
        <p:nvSpPr>
          <p:cNvPr id="899" name="Google Shape;899;p124"/>
          <p:cNvSpPr txBox="1"/>
          <p:nvPr>
            <p:ph type="title"/>
          </p:nvPr>
        </p:nvSpPr>
        <p:spPr>
          <a:xfrm>
            <a:off x="305991" y="277728"/>
            <a:ext cx="79455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ck_CoverSlides_v01 1">
  <p:cSld name="Black_CoverSlides_v01 1">
    <p:spTree>
      <p:nvGrpSpPr>
        <p:cNvPr id="900" name="Shape 9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" name="Google Shape;901;p125"/>
          <p:cNvSpPr txBox="1"/>
          <p:nvPr>
            <p:ph type="title"/>
          </p:nvPr>
        </p:nvSpPr>
        <p:spPr>
          <a:xfrm>
            <a:off x="323972" y="1187865"/>
            <a:ext cx="4181100" cy="1530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2500"/>
              <a:buNone/>
              <a:defRPr sz="30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/>
        </p:txBody>
      </p:sp>
      <p:sp>
        <p:nvSpPr>
          <p:cNvPr id="902" name="Google Shape;902;p125"/>
          <p:cNvSpPr txBox="1"/>
          <p:nvPr>
            <p:ph idx="1" type="body"/>
          </p:nvPr>
        </p:nvSpPr>
        <p:spPr>
          <a:xfrm>
            <a:off x="323972" y="4212420"/>
            <a:ext cx="41868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700"/>
              <a:buNone/>
              <a:defRPr sz="1200"/>
            </a:lvl1pPr>
            <a:lvl2pPr indent="-29845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9pPr>
          </a:lstStyle>
          <a:p/>
        </p:txBody>
      </p:sp>
      <p:sp>
        <p:nvSpPr>
          <p:cNvPr id="903" name="Google Shape;903;p125"/>
          <p:cNvSpPr txBox="1"/>
          <p:nvPr>
            <p:ph idx="2" type="body"/>
          </p:nvPr>
        </p:nvSpPr>
        <p:spPr>
          <a:xfrm>
            <a:off x="323972" y="4450611"/>
            <a:ext cx="41868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700"/>
              <a:buNone/>
              <a:defRPr sz="1200"/>
            </a:lvl1pPr>
            <a:lvl2pPr indent="-29845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9pPr>
          </a:lstStyle>
          <a:p/>
        </p:txBody>
      </p:sp>
      <p:sp>
        <p:nvSpPr>
          <p:cNvPr id="904" name="Google Shape;904;p125"/>
          <p:cNvSpPr txBox="1"/>
          <p:nvPr>
            <p:ph idx="3" type="body"/>
          </p:nvPr>
        </p:nvSpPr>
        <p:spPr>
          <a:xfrm>
            <a:off x="323973" y="2898778"/>
            <a:ext cx="4181100" cy="10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100"/>
              <a:buFont typeface="Arial"/>
              <a:buNone/>
              <a:defRPr>
                <a:solidFill>
                  <a:schemeClr val="accent1"/>
                </a:solidFill>
                <a:highlight>
                  <a:srgbClr val="050707"/>
                </a:highlight>
              </a:defRPr>
            </a:lvl1pPr>
            <a:lvl2pPr indent="-29845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lt1"/>
                </a:solidFill>
              </a:defRPr>
            </a:lvl2pPr>
            <a:lvl3pPr indent="-28575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900"/>
              <a:buChar char="•"/>
              <a:defRPr>
                <a:solidFill>
                  <a:schemeClr val="lt1"/>
                </a:solidFill>
              </a:defRPr>
            </a:lvl3pPr>
            <a:lvl4pPr indent="-2794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800"/>
              <a:buChar char="•"/>
              <a:defRPr>
                <a:solidFill>
                  <a:schemeClr val="lt1"/>
                </a:solidFill>
              </a:defRPr>
            </a:lvl4pPr>
            <a:lvl5pPr indent="-27305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700"/>
              <a:buChar char="•"/>
              <a:defRPr>
                <a:solidFill>
                  <a:schemeClr val="lt1"/>
                </a:solidFill>
              </a:defRPr>
            </a:lvl5pPr>
            <a:lvl6pPr indent="-29845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9pPr>
          </a:lstStyle>
          <a:p/>
        </p:txBody>
      </p:sp>
      <p:sp>
        <p:nvSpPr>
          <p:cNvPr id="905" name="Google Shape;905;p125"/>
          <p:cNvSpPr txBox="1"/>
          <p:nvPr>
            <p:ph idx="4" type="body"/>
          </p:nvPr>
        </p:nvSpPr>
        <p:spPr>
          <a:xfrm>
            <a:off x="323972" y="343273"/>
            <a:ext cx="1181400" cy="496200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100"/>
              <a:buNone/>
              <a:defRPr>
                <a:solidFill>
                  <a:schemeClr val="dk1"/>
                </a:solidFill>
              </a:defRPr>
            </a:lvl1pPr>
            <a:lvl2pPr indent="-29845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/>
            </a:lvl2pPr>
            <a:lvl3pPr indent="-29845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/>
            </a:lvl4pPr>
            <a:lvl5pPr indent="-29845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/>
            </a:lvl5pPr>
            <a:lvl6pPr indent="-29845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6pPr>
            <a:lvl7pPr indent="-29845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7pPr>
            <a:lvl8pPr indent="-29845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8pPr>
            <a:lvl9pPr indent="-29845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Title white 13">
  <p:cSld name="Only Title white_15">
    <p:bg>
      <p:bgPr>
        <a:solidFill>
          <a:schemeClr val="lt1"/>
        </a:solidFill>
      </p:bgPr>
    </p:bg>
    <p:spTree>
      <p:nvGrpSpPr>
        <p:cNvPr id="906" name="Shape 9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7" name="Google Shape;907;p126"/>
          <p:cNvSpPr txBox="1"/>
          <p:nvPr>
            <p:ph idx="12" type="sldNum"/>
          </p:nvPr>
        </p:nvSpPr>
        <p:spPr>
          <a:xfrm>
            <a:off x="6780610" y="4870571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08" name="Google Shape;908;p126"/>
          <p:cNvSpPr txBox="1"/>
          <p:nvPr>
            <p:ph type="title"/>
          </p:nvPr>
        </p:nvSpPr>
        <p:spPr>
          <a:xfrm>
            <a:off x="305991" y="277728"/>
            <a:ext cx="79455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pic>
        <p:nvPicPr>
          <p:cNvPr id="909" name="Google Shape;909;p12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515820" y="265251"/>
            <a:ext cx="360553" cy="3838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Title white 14">
  <p:cSld name="Only Title white_16">
    <p:bg>
      <p:bgPr>
        <a:solidFill>
          <a:schemeClr val="lt1"/>
        </a:solidFill>
      </p:bgPr>
    </p:bg>
    <p:spTree>
      <p:nvGrpSpPr>
        <p:cNvPr id="910" name="Shape 9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" name="Google Shape;911;p127"/>
          <p:cNvSpPr txBox="1"/>
          <p:nvPr>
            <p:ph idx="12" type="sldNum"/>
          </p:nvPr>
        </p:nvSpPr>
        <p:spPr>
          <a:xfrm>
            <a:off x="6780610" y="4870571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912" name="Google Shape;912;p12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28312" y="265252"/>
            <a:ext cx="420413" cy="447619"/>
          </a:xfrm>
          <a:prstGeom prst="rect">
            <a:avLst/>
          </a:prstGeom>
          <a:noFill/>
          <a:ln>
            <a:noFill/>
          </a:ln>
        </p:spPr>
      </p:pic>
      <p:sp>
        <p:nvSpPr>
          <p:cNvPr id="913" name="Google Shape;913;p127"/>
          <p:cNvSpPr txBox="1"/>
          <p:nvPr>
            <p:ph type="title"/>
          </p:nvPr>
        </p:nvSpPr>
        <p:spPr>
          <a:xfrm>
            <a:off x="305991" y="277728"/>
            <a:ext cx="79455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Title white 15">
  <p:cSld name="Only Title white_17">
    <p:bg>
      <p:bgPr>
        <a:solidFill>
          <a:schemeClr val="lt1"/>
        </a:solidFill>
      </p:bgPr>
    </p:bg>
    <p:spTree>
      <p:nvGrpSpPr>
        <p:cNvPr id="914" name="Shape 9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" name="Google Shape;915;p128"/>
          <p:cNvSpPr txBox="1"/>
          <p:nvPr>
            <p:ph idx="12" type="sldNum"/>
          </p:nvPr>
        </p:nvSpPr>
        <p:spPr>
          <a:xfrm>
            <a:off x="6780610" y="4870571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916" name="Google Shape;916;p12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28312" y="265252"/>
            <a:ext cx="420413" cy="447619"/>
          </a:xfrm>
          <a:prstGeom prst="rect">
            <a:avLst/>
          </a:prstGeom>
          <a:noFill/>
          <a:ln>
            <a:noFill/>
          </a:ln>
        </p:spPr>
      </p:pic>
      <p:sp>
        <p:nvSpPr>
          <p:cNvPr id="917" name="Google Shape;917;p128"/>
          <p:cNvSpPr txBox="1"/>
          <p:nvPr>
            <p:ph type="title"/>
          </p:nvPr>
        </p:nvSpPr>
        <p:spPr>
          <a:xfrm>
            <a:off x="305991" y="277728"/>
            <a:ext cx="79455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Title white 16">
  <p:cSld name="Only Title white_18">
    <p:bg>
      <p:bgPr>
        <a:solidFill>
          <a:schemeClr val="lt1"/>
        </a:solidFill>
      </p:bgPr>
    </p:bg>
    <p:spTree>
      <p:nvGrpSpPr>
        <p:cNvPr id="918" name="Shape 9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9" name="Google Shape;919;p129"/>
          <p:cNvSpPr txBox="1"/>
          <p:nvPr>
            <p:ph idx="12" type="sldNum"/>
          </p:nvPr>
        </p:nvSpPr>
        <p:spPr>
          <a:xfrm>
            <a:off x="6780610" y="4870571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920" name="Google Shape;920;p12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28312" y="265252"/>
            <a:ext cx="420413" cy="447619"/>
          </a:xfrm>
          <a:prstGeom prst="rect">
            <a:avLst/>
          </a:prstGeom>
          <a:noFill/>
          <a:ln>
            <a:noFill/>
          </a:ln>
        </p:spPr>
      </p:pic>
      <p:sp>
        <p:nvSpPr>
          <p:cNvPr id="921" name="Google Shape;921;p129"/>
          <p:cNvSpPr txBox="1"/>
          <p:nvPr>
            <p:ph type="title"/>
          </p:nvPr>
        </p:nvSpPr>
        <p:spPr>
          <a:xfrm>
            <a:off x="305991" y="277728"/>
            <a:ext cx="79455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922" name="Shape 9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" name="Google Shape;923;p130"/>
          <p:cNvSpPr txBox="1"/>
          <p:nvPr>
            <p:ph type="title"/>
          </p:nvPr>
        </p:nvSpPr>
        <p:spPr>
          <a:xfrm>
            <a:off x="315951" y="274638"/>
            <a:ext cx="85104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Title white 17">
  <p:cSld name="Only Title white_19">
    <p:bg>
      <p:bgPr>
        <a:solidFill>
          <a:schemeClr val="lt1"/>
        </a:solidFill>
      </p:bgPr>
    </p:bg>
    <p:spTree>
      <p:nvGrpSpPr>
        <p:cNvPr id="924" name="Shape 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Google Shape;925;p131"/>
          <p:cNvSpPr txBox="1"/>
          <p:nvPr>
            <p:ph idx="12" type="sldNum"/>
          </p:nvPr>
        </p:nvSpPr>
        <p:spPr>
          <a:xfrm>
            <a:off x="6780610" y="4870571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26" name="Google Shape;926;p131"/>
          <p:cNvSpPr txBox="1"/>
          <p:nvPr>
            <p:ph type="title"/>
          </p:nvPr>
        </p:nvSpPr>
        <p:spPr>
          <a:xfrm>
            <a:off x="305991" y="277728"/>
            <a:ext cx="79455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pic>
        <p:nvPicPr>
          <p:cNvPr id="927" name="Google Shape;927;p13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7691055" y="94060"/>
            <a:ext cx="1249458" cy="571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ndard_Slide_Blank">
  <p:cSld name="Standard_Slide_Blank">
    <p:spTree>
      <p:nvGrpSpPr>
        <p:cNvPr id="928" name="Shape 9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9" name="Google Shape;929;p132"/>
          <p:cNvSpPr txBox="1"/>
          <p:nvPr>
            <p:ph idx="12" type="sldNum"/>
          </p:nvPr>
        </p:nvSpPr>
        <p:spPr>
          <a:xfrm>
            <a:off x="6780610" y="4867275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30" name="Google Shape;930;p132"/>
          <p:cNvSpPr txBox="1"/>
          <p:nvPr>
            <p:ph type="title"/>
          </p:nvPr>
        </p:nvSpPr>
        <p:spPr>
          <a:xfrm>
            <a:off x="305992" y="277728"/>
            <a:ext cx="70521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31" name="Google Shape;931;p132"/>
          <p:cNvSpPr txBox="1"/>
          <p:nvPr/>
        </p:nvSpPr>
        <p:spPr>
          <a:xfrm>
            <a:off x="-2114550" y="2781300"/>
            <a:ext cx="0" cy="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Title white 18">
  <p:cSld name="Only Title white_20">
    <p:bg>
      <p:bgPr>
        <a:solidFill>
          <a:schemeClr val="lt1"/>
        </a:solidFill>
      </p:bgPr>
    </p:bg>
    <p:spTree>
      <p:nvGrpSpPr>
        <p:cNvPr id="932" name="Shape 9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3" name="Google Shape;933;p133"/>
          <p:cNvSpPr txBox="1"/>
          <p:nvPr>
            <p:ph idx="12" type="sldNum"/>
          </p:nvPr>
        </p:nvSpPr>
        <p:spPr>
          <a:xfrm>
            <a:off x="6780610" y="4870571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934" name="Google Shape;934;p13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28312" y="265252"/>
            <a:ext cx="420413" cy="447619"/>
          </a:xfrm>
          <a:prstGeom prst="rect">
            <a:avLst/>
          </a:prstGeom>
          <a:noFill/>
          <a:ln>
            <a:noFill/>
          </a:ln>
        </p:spPr>
      </p:pic>
      <p:sp>
        <p:nvSpPr>
          <p:cNvPr id="935" name="Google Shape;935;p133"/>
          <p:cNvSpPr txBox="1"/>
          <p:nvPr>
            <p:ph type="title"/>
          </p:nvPr>
        </p:nvSpPr>
        <p:spPr>
          <a:xfrm>
            <a:off x="305991" y="277728"/>
            <a:ext cx="79455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5"/>
          <p:cNvSpPr txBox="1"/>
          <p:nvPr>
            <p:ph type="title"/>
          </p:nvPr>
        </p:nvSpPr>
        <p:spPr>
          <a:xfrm>
            <a:off x="315951" y="274638"/>
            <a:ext cx="85104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87" name="Google Shape;87;p15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Title white 19">
  <p:cSld name="Only Title white_21">
    <p:bg>
      <p:bgPr>
        <a:solidFill>
          <a:schemeClr val="lt1"/>
        </a:solidFill>
      </p:bgPr>
    </p:bg>
    <p:spTree>
      <p:nvGrpSpPr>
        <p:cNvPr id="936" name="Shape 9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7" name="Google Shape;937;p134"/>
          <p:cNvSpPr txBox="1"/>
          <p:nvPr>
            <p:ph idx="12" type="sldNum"/>
          </p:nvPr>
        </p:nvSpPr>
        <p:spPr>
          <a:xfrm>
            <a:off x="6780610" y="4870571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938" name="Google Shape;938;p13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28312" y="265252"/>
            <a:ext cx="420413" cy="447619"/>
          </a:xfrm>
          <a:prstGeom prst="rect">
            <a:avLst/>
          </a:prstGeom>
          <a:noFill/>
          <a:ln>
            <a:noFill/>
          </a:ln>
        </p:spPr>
      </p:pic>
      <p:sp>
        <p:nvSpPr>
          <p:cNvPr id="939" name="Google Shape;939;p134"/>
          <p:cNvSpPr txBox="1"/>
          <p:nvPr>
            <p:ph type="title"/>
          </p:nvPr>
        </p:nvSpPr>
        <p:spPr>
          <a:xfrm>
            <a:off x="305991" y="277728"/>
            <a:ext cx="79455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Title white 20">
  <p:cSld name="Only Title white_22">
    <p:bg>
      <p:bgPr>
        <a:solidFill>
          <a:schemeClr val="lt1"/>
        </a:solidFill>
      </p:bgPr>
    </p:bg>
    <p:spTree>
      <p:nvGrpSpPr>
        <p:cNvPr id="940" name="Shape 9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1" name="Google Shape;941;p135"/>
          <p:cNvSpPr txBox="1"/>
          <p:nvPr>
            <p:ph idx="12" type="sldNum"/>
          </p:nvPr>
        </p:nvSpPr>
        <p:spPr>
          <a:xfrm>
            <a:off x="6780610" y="4870571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942" name="Google Shape;942;p13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28312" y="265252"/>
            <a:ext cx="420413" cy="447619"/>
          </a:xfrm>
          <a:prstGeom prst="rect">
            <a:avLst/>
          </a:prstGeom>
          <a:noFill/>
          <a:ln>
            <a:noFill/>
          </a:ln>
        </p:spPr>
      </p:pic>
      <p:sp>
        <p:nvSpPr>
          <p:cNvPr id="943" name="Google Shape;943;p135"/>
          <p:cNvSpPr txBox="1"/>
          <p:nvPr>
            <p:ph type="title"/>
          </p:nvPr>
        </p:nvSpPr>
        <p:spPr>
          <a:xfrm>
            <a:off x="305991" y="277728"/>
            <a:ext cx="79455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Title white 21">
  <p:cSld name="Only Title white_23">
    <p:bg>
      <p:bgPr>
        <a:solidFill>
          <a:schemeClr val="lt1"/>
        </a:solidFill>
      </p:bgPr>
    </p:bg>
    <p:spTree>
      <p:nvGrpSpPr>
        <p:cNvPr id="944" name="Shape 9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5" name="Google Shape;945;p136"/>
          <p:cNvSpPr txBox="1"/>
          <p:nvPr>
            <p:ph idx="12" type="sldNum"/>
          </p:nvPr>
        </p:nvSpPr>
        <p:spPr>
          <a:xfrm>
            <a:off x="6780610" y="4867275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946" name="Google Shape;946;p13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28311" y="265252"/>
            <a:ext cx="420413" cy="447619"/>
          </a:xfrm>
          <a:prstGeom prst="rect">
            <a:avLst/>
          </a:prstGeom>
          <a:noFill/>
          <a:ln>
            <a:noFill/>
          </a:ln>
        </p:spPr>
      </p:pic>
      <p:sp>
        <p:nvSpPr>
          <p:cNvPr id="947" name="Google Shape;947;p136"/>
          <p:cNvSpPr txBox="1"/>
          <p:nvPr>
            <p:ph type="title"/>
          </p:nvPr>
        </p:nvSpPr>
        <p:spPr>
          <a:xfrm>
            <a:off x="305991" y="277728"/>
            <a:ext cx="7945500" cy="24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ndard slide (white)">
  <p:cSld name="Standard slide (white) (g3f5d6a1dc23_73_0)">
    <p:bg>
      <p:bgPr>
        <a:solidFill>
          <a:schemeClr val="lt1"/>
        </a:solidFill>
      </p:bgPr>
    </p:bg>
    <p:spTree>
      <p:nvGrpSpPr>
        <p:cNvPr id="948" name="Shape 9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9" name="Google Shape;949;p137"/>
          <p:cNvSpPr txBox="1"/>
          <p:nvPr>
            <p:ph idx="12" type="sldNum"/>
          </p:nvPr>
        </p:nvSpPr>
        <p:spPr>
          <a:xfrm>
            <a:off x="6780610" y="4867196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50" name="Google Shape;950;p137"/>
          <p:cNvSpPr txBox="1"/>
          <p:nvPr>
            <p:ph type="title"/>
          </p:nvPr>
        </p:nvSpPr>
        <p:spPr>
          <a:xfrm>
            <a:off x="305991" y="277728"/>
            <a:ext cx="7945500" cy="24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oppins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951" name="Google Shape;951;p137"/>
          <p:cNvSpPr txBox="1"/>
          <p:nvPr>
            <p:ph idx="1" type="body"/>
          </p:nvPr>
        </p:nvSpPr>
        <p:spPr>
          <a:xfrm>
            <a:off x="306000" y="996500"/>
            <a:ext cx="8532000" cy="3740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Char char="•"/>
              <a:defRPr>
                <a:solidFill>
                  <a:schemeClr val="dk1"/>
                </a:solidFill>
              </a:defRPr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Char char="•"/>
              <a:defRPr>
                <a:solidFill>
                  <a:schemeClr val="dk1"/>
                </a:solidFill>
              </a:defRPr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Char char="•"/>
              <a:defRPr>
                <a:solidFill>
                  <a:schemeClr val="dk1"/>
                </a:solidFill>
              </a:defRPr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Char char="•"/>
              <a:defRPr>
                <a:solidFill>
                  <a:schemeClr val="dk1"/>
                </a:solidFill>
              </a:defRPr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Char char="•"/>
              <a:defRPr>
                <a:solidFill>
                  <a:schemeClr val="dk1"/>
                </a:solidFill>
              </a:defRPr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None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None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None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None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 you 1, black bg">
  <p:cSld name="Thank you 1, black bg">
    <p:spTree>
      <p:nvGrpSpPr>
        <p:cNvPr id="955" name="Shape 9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Google Shape;956;p139"/>
          <p:cNvSpPr txBox="1"/>
          <p:nvPr>
            <p:ph type="title"/>
          </p:nvPr>
        </p:nvSpPr>
        <p:spPr>
          <a:xfrm>
            <a:off x="316800" y="2128759"/>
            <a:ext cx="5181300" cy="885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57" name="Google Shape;957;p139"/>
          <p:cNvSpPr txBox="1"/>
          <p:nvPr>
            <p:ph idx="1" type="body"/>
          </p:nvPr>
        </p:nvSpPr>
        <p:spPr>
          <a:xfrm>
            <a:off x="323972" y="3093739"/>
            <a:ext cx="5181300" cy="437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958" name="Google Shape;958;p13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16800" y="343273"/>
            <a:ext cx="1181507" cy="5061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 you 2, black bg">
  <p:cSld name="Thank you 2, black bg">
    <p:spTree>
      <p:nvGrpSpPr>
        <p:cNvPr id="959" name="Shape 9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0" name="Google Shape;960;p140"/>
          <p:cNvPicPr preferRelativeResize="0"/>
          <p:nvPr/>
        </p:nvPicPr>
        <p:blipFill rotWithShape="1">
          <a:blip r:embed="rId2">
            <a:alphaModFix/>
          </a:blip>
          <a:srcRect b="0" l="13600" r="10889" t="0"/>
          <a:stretch/>
        </p:blipFill>
        <p:spPr>
          <a:xfrm rot="5400000">
            <a:off x="3212067" y="-659547"/>
            <a:ext cx="5143498" cy="6462595"/>
          </a:xfrm>
          <a:prstGeom prst="rect">
            <a:avLst/>
          </a:prstGeom>
          <a:noFill/>
          <a:ln>
            <a:noFill/>
          </a:ln>
        </p:spPr>
      </p:pic>
      <p:sp>
        <p:nvSpPr>
          <p:cNvPr id="961" name="Google Shape;961;p140"/>
          <p:cNvSpPr txBox="1"/>
          <p:nvPr>
            <p:ph type="title"/>
          </p:nvPr>
        </p:nvSpPr>
        <p:spPr>
          <a:xfrm>
            <a:off x="316800" y="2128759"/>
            <a:ext cx="5181300" cy="885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2" name="Google Shape;962;p140"/>
          <p:cNvSpPr txBox="1"/>
          <p:nvPr>
            <p:ph idx="1" type="body"/>
          </p:nvPr>
        </p:nvSpPr>
        <p:spPr>
          <a:xfrm>
            <a:off x="323972" y="3093739"/>
            <a:ext cx="5181300" cy="437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id="963" name="Google Shape;963;p14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6800" y="343273"/>
            <a:ext cx="1181507" cy="50613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 you 3, black bg">
  <p:cSld name="Thank you 3, black bg">
    <p:spTree>
      <p:nvGrpSpPr>
        <p:cNvPr id="964" name="Shape 9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5" name="Google Shape;965;p141"/>
          <p:cNvSpPr txBox="1"/>
          <p:nvPr>
            <p:ph type="title"/>
          </p:nvPr>
        </p:nvSpPr>
        <p:spPr>
          <a:xfrm>
            <a:off x="333498" y="2128759"/>
            <a:ext cx="8477100" cy="885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4000">
                <a:highlight>
                  <a:srgbClr val="050707"/>
                </a:highlight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 you 1, black bg 1">
  <p:cSld name="Thank you 1, black bg_1">
    <p:bg>
      <p:bgPr>
        <a:noFill/>
      </p:bgPr>
    </p:bg>
    <p:spTree>
      <p:nvGrpSpPr>
        <p:cNvPr id="966" name="Shape 9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" name="Google Shape;967;p142"/>
          <p:cNvSpPr txBox="1"/>
          <p:nvPr>
            <p:ph type="title"/>
          </p:nvPr>
        </p:nvSpPr>
        <p:spPr>
          <a:xfrm>
            <a:off x="316800" y="2128759"/>
            <a:ext cx="5181300" cy="885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None/>
              <a:defRPr sz="4000">
                <a:solidFill>
                  <a:srgbClr val="000000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68" name="Google Shape;968;p142"/>
          <p:cNvSpPr txBox="1"/>
          <p:nvPr>
            <p:ph idx="1" type="body"/>
          </p:nvPr>
        </p:nvSpPr>
        <p:spPr>
          <a:xfrm>
            <a:off x="323972" y="3093739"/>
            <a:ext cx="5181300" cy="437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1200"/>
              <a:buNone/>
              <a:defRPr sz="1200">
                <a:solidFill>
                  <a:srgbClr val="000000"/>
                </a:solidFill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>
                <a:solidFill>
                  <a:srgbClr val="000000"/>
                </a:solidFill>
              </a:defRPr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>
                <a:solidFill>
                  <a:srgbClr val="000000"/>
                </a:solidFill>
              </a:defRPr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>
                <a:solidFill>
                  <a:srgbClr val="000000"/>
                </a:solidFill>
              </a:defRPr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>
                <a:solidFill>
                  <a:srgbClr val="000000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>
                <a:solidFill>
                  <a:srgbClr val="000000"/>
                </a:solidFill>
              </a:defRPr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>
                <a:solidFill>
                  <a:srgbClr val="000000"/>
                </a:solidFill>
              </a:defRPr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>
                <a:solidFill>
                  <a:srgbClr val="000000"/>
                </a:solidFill>
              </a:defRPr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0000"/>
              </a:buClr>
              <a:buSzPts val="1800"/>
              <a:buChar char="•"/>
              <a:defRPr>
                <a:solidFill>
                  <a:srgbClr val="000000"/>
                </a:solidFill>
              </a:defRPr>
            </a:lvl9pPr>
          </a:lstStyle>
          <a:p/>
        </p:txBody>
      </p:sp>
      <p:pic>
        <p:nvPicPr>
          <p:cNvPr id="969" name="Google Shape;969;p142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317769" y="345550"/>
            <a:ext cx="1179576" cy="50157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hapter slide black">
  <p:cSld name="Chapter slide black">
    <p:spTree>
      <p:nvGrpSpPr>
        <p:cNvPr id="970" name="Shape 9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1" name="Google Shape;971;p143"/>
          <p:cNvSpPr txBox="1"/>
          <p:nvPr>
            <p:ph type="title"/>
          </p:nvPr>
        </p:nvSpPr>
        <p:spPr>
          <a:xfrm>
            <a:off x="305991" y="2294751"/>
            <a:ext cx="85320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72" name="Google Shape;972;p143"/>
          <p:cNvSpPr txBox="1"/>
          <p:nvPr>
            <p:ph idx="12" type="sldNum"/>
          </p:nvPr>
        </p:nvSpPr>
        <p:spPr>
          <a:xfrm>
            <a:off x="6780610" y="4867275"/>
            <a:ext cx="20574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ck_CoverSlides_v01">
  <p:cSld name="Black_CoverSlides_v01">
    <p:spTree>
      <p:nvGrpSpPr>
        <p:cNvPr id="973" name="Shape 9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4" name="Google Shape;974;p144"/>
          <p:cNvSpPr txBox="1"/>
          <p:nvPr>
            <p:ph type="title"/>
          </p:nvPr>
        </p:nvSpPr>
        <p:spPr>
          <a:xfrm>
            <a:off x="323972" y="1187865"/>
            <a:ext cx="4181100" cy="1530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000">
                <a:solidFill>
                  <a:schemeClr val="lt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975" name="Google Shape;975;p144"/>
          <p:cNvSpPr txBox="1"/>
          <p:nvPr>
            <p:ph idx="1" type="body"/>
          </p:nvPr>
        </p:nvSpPr>
        <p:spPr>
          <a:xfrm>
            <a:off x="323972" y="4212420"/>
            <a:ext cx="41868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900"/>
              <a:buNone/>
              <a:defRPr sz="1200"/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976" name="Google Shape;976;p144"/>
          <p:cNvSpPr txBox="1"/>
          <p:nvPr>
            <p:ph idx="2" type="body"/>
          </p:nvPr>
        </p:nvSpPr>
        <p:spPr>
          <a:xfrm>
            <a:off x="323972" y="4450611"/>
            <a:ext cx="41868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900"/>
              <a:buNone/>
              <a:defRPr sz="1200"/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977" name="Google Shape;977;p144"/>
          <p:cNvSpPr txBox="1"/>
          <p:nvPr>
            <p:ph idx="3" type="body"/>
          </p:nvPr>
        </p:nvSpPr>
        <p:spPr>
          <a:xfrm>
            <a:off x="323973" y="2898778"/>
            <a:ext cx="4181100" cy="10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Arial"/>
              <a:buNone/>
              <a:defRPr>
                <a:solidFill>
                  <a:schemeClr val="accent1"/>
                </a:solidFill>
                <a:highlight>
                  <a:srgbClr val="050707"/>
                </a:highlight>
              </a:defRPr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lt1"/>
                </a:solidFill>
              </a:defRPr>
            </a:lvl2pPr>
            <a:lvl3pPr indent="-3048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lt1"/>
                </a:solidFill>
              </a:defRPr>
            </a:lvl3pPr>
            <a:lvl4pPr indent="-29845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lt1"/>
                </a:solidFill>
              </a:defRPr>
            </a:lvl4pPr>
            <a:lvl5pPr indent="-28575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900"/>
              <a:buChar char="•"/>
              <a:defRPr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978" name="Google Shape;978;p144"/>
          <p:cNvSpPr txBox="1"/>
          <p:nvPr>
            <p:ph idx="4" type="body"/>
          </p:nvPr>
        </p:nvSpPr>
        <p:spPr>
          <a:xfrm>
            <a:off x="323972" y="343273"/>
            <a:ext cx="1181400" cy="496200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500"/>
              <a:buNone/>
              <a:defRPr>
                <a:solidFill>
                  <a:schemeClr val="dk1"/>
                </a:solidFill>
              </a:defRPr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3 coloumns, icon, subhead, bullets">
  <p:cSld name="Title, 3 coloumns, icon, subhead, bullets"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6"/>
          <p:cNvSpPr txBox="1"/>
          <p:nvPr>
            <p:ph type="title"/>
          </p:nvPr>
        </p:nvSpPr>
        <p:spPr>
          <a:xfrm>
            <a:off x="316800" y="274638"/>
            <a:ext cx="85104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0" name="Google Shape;90;p16"/>
          <p:cNvSpPr txBox="1"/>
          <p:nvPr>
            <p:ph idx="1" type="body"/>
          </p:nvPr>
        </p:nvSpPr>
        <p:spPr>
          <a:xfrm>
            <a:off x="3281309" y="2522319"/>
            <a:ext cx="2563800" cy="82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91" name="Google Shape;91;p16"/>
          <p:cNvSpPr txBox="1"/>
          <p:nvPr>
            <p:ph idx="2" type="body"/>
          </p:nvPr>
        </p:nvSpPr>
        <p:spPr>
          <a:xfrm>
            <a:off x="6257518" y="2522319"/>
            <a:ext cx="2563800" cy="82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92" name="Google Shape;92;p16"/>
          <p:cNvSpPr txBox="1"/>
          <p:nvPr>
            <p:ph idx="3" type="body"/>
          </p:nvPr>
        </p:nvSpPr>
        <p:spPr>
          <a:xfrm>
            <a:off x="322650" y="3529939"/>
            <a:ext cx="2559300" cy="12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2385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500"/>
              <a:buFont typeface="Arial"/>
              <a:buChar char="•"/>
              <a:defRPr b="0" sz="1500"/>
            </a:lvl1pPr>
            <a:lvl2pPr indent="-3429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3" name="Google Shape;93;p16"/>
          <p:cNvSpPr txBox="1"/>
          <p:nvPr>
            <p:ph idx="4" type="body"/>
          </p:nvPr>
        </p:nvSpPr>
        <p:spPr>
          <a:xfrm>
            <a:off x="3281309" y="3529939"/>
            <a:ext cx="2559300" cy="12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2385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500"/>
              <a:buFont typeface="Arial"/>
              <a:buChar char="•"/>
              <a:defRPr b="0" sz="1500"/>
            </a:lvl1pPr>
            <a:lvl2pPr indent="-3429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4" name="Google Shape;94;p16"/>
          <p:cNvSpPr txBox="1"/>
          <p:nvPr>
            <p:ph idx="5" type="body"/>
          </p:nvPr>
        </p:nvSpPr>
        <p:spPr>
          <a:xfrm>
            <a:off x="6251668" y="3529939"/>
            <a:ext cx="2559300" cy="12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2385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500"/>
              <a:buFont typeface="Arial"/>
              <a:buChar char="•"/>
              <a:defRPr b="0" sz="1500"/>
            </a:lvl1pPr>
            <a:lvl2pPr indent="-3429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95" name="Google Shape;95;p16"/>
          <p:cNvSpPr txBox="1"/>
          <p:nvPr>
            <p:ph idx="6" type="body"/>
          </p:nvPr>
        </p:nvSpPr>
        <p:spPr>
          <a:xfrm>
            <a:off x="316800" y="2522319"/>
            <a:ext cx="2563800" cy="82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 sz="18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96" name="Google Shape;96;p16"/>
          <p:cNvSpPr/>
          <p:nvPr>
            <p:ph idx="7" type="pic"/>
          </p:nvPr>
        </p:nvSpPr>
        <p:spPr>
          <a:xfrm>
            <a:off x="316800" y="1163182"/>
            <a:ext cx="1044000" cy="104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7" name="Google Shape;97;p16"/>
          <p:cNvSpPr/>
          <p:nvPr>
            <p:ph idx="8" type="pic"/>
          </p:nvPr>
        </p:nvSpPr>
        <p:spPr>
          <a:xfrm>
            <a:off x="3268345" y="1163182"/>
            <a:ext cx="1044000" cy="104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8" name="Google Shape;98;p16"/>
          <p:cNvSpPr/>
          <p:nvPr>
            <p:ph idx="9" type="pic"/>
          </p:nvPr>
        </p:nvSpPr>
        <p:spPr>
          <a:xfrm>
            <a:off x="6243039" y="1163182"/>
            <a:ext cx="1044000" cy="104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9" name="Google Shape;99;p16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bullets">
  <p:cSld name="Title + bullets">
    <p:spTree>
      <p:nvGrpSpPr>
        <p:cNvPr id="979" name="Shape 9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" name="Google Shape;980;p145"/>
          <p:cNvSpPr txBox="1"/>
          <p:nvPr>
            <p:ph type="title"/>
          </p:nvPr>
        </p:nvSpPr>
        <p:spPr>
          <a:xfrm>
            <a:off x="315951" y="274639"/>
            <a:ext cx="85104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1" name="Google Shape;981;p145"/>
          <p:cNvSpPr txBox="1"/>
          <p:nvPr>
            <p:ph idx="1" type="body"/>
          </p:nvPr>
        </p:nvSpPr>
        <p:spPr>
          <a:xfrm>
            <a:off x="315951" y="1233379"/>
            <a:ext cx="8512200" cy="363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55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302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/>
            </a:lvl3pPr>
            <a:lvl4pPr indent="-3175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indent="-3048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tement Slide">
  <p:cSld name="Statement Slide">
    <p:spTree>
      <p:nvGrpSpPr>
        <p:cNvPr id="982" name="Shape 9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" name="Google Shape;983;p146"/>
          <p:cNvSpPr txBox="1"/>
          <p:nvPr>
            <p:ph type="title"/>
          </p:nvPr>
        </p:nvSpPr>
        <p:spPr>
          <a:xfrm>
            <a:off x="750181" y="2294751"/>
            <a:ext cx="76437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Poppins"/>
              <a:buNone/>
              <a:defRPr b="0" i="0" sz="360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4" name="Google Shape;984;p146"/>
          <p:cNvSpPr txBox="1"/>
          <p:nvPr>
            <p:ph idx="12" type="sldNum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algn="r">
              <a:spcBef>
                <a:spcPts val="0"/>
              </a:spcBef>
              <a:buNone/>
              <a:defRPr sz="1100"/>
            </a:lvl1pPr>
            <a:lvl2pPr indent="0" lvl="1" marL="0" algn="r">
              <a:spcBef>
                <a:spcPts val="0"/>
              </a:spcBef>
              <a:buNone/>
              <a:defRPr sz="1100"/>
            </a:lvl2pPr>
            <a:lvl3pPr indent="0" lvl="2" marL="0" algn="r">
              <a:spcBef>
                <a:spcPts val="0"/>
              </a:spcBef>
              <a:buNone/>
              <a:defRPr sz="1100"/>
            </a:lvl3pPr>
            <a:lvl4pPr indent="0" lvl="3" marL="0" algn="r">
              <a:spcBef>
                <a:spcPts val="0"/>
              </a:spcBef>
              <a:buNone/>
              <a:defRPr sz="1100"/>
            </a:lvl4pPr>
            <a:lvl5pPr indent="0" lvl="4" marL="0" algn="r">
              <a:spcBef>
                <a:spcPts val="0"/>
              </a:spcBef>
              <a:buNone/>
              <a:defRPr sz="1100"/>
            </a:lvl5pPr>
            <a:lvl6pPr indent="0" lvl="5" marL="0" algn="r">
              <a:spcBef>
                <a:spcPts val="0"/>
              </a:spcBef>
              <a:buNone/>
              <a:defRPr sz="1100"/>
            </a:lvl6pPr>
            <a:lvl7pPr indent="0" lvl="6" marL="0" algn="r">
              <a:spcBef>
                <a:spcPts val="0"/>
              </a:spcBef>
              <a:buNone/>
              <a:defRPr sz="1100"/>
            </a:lvl7pPr>
            <a:lvl8pPr indent="0" lvl="7" marL="0" algn="r">
              <a:spcBef>
                <a:spcPts val="0"/>
              </a:spcBef>
              <a:buNone/>
              <a:defRPr sz="1100"/>
            </a:lvl8pPr>
            <a:lvl9pPr indent="0" lvl="8" marL="0" algn="r">
              <a:spcBef>
                <a:spcPts val="0"/>
              </a:spcBef>
              <a:buNone/>
              <a:defRPr sz="1100"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  <p:extLst>
    <p:ext uri="{DCECCB84-F9BA-43D5-87BE-67443E8EF086}">
      <p15:sldGuideLst>
        <p15:guide id="1" orient="horz" pos="1620">
          <p15:clr>
            <a:srgbClr val="FBAE40"/>
          </p15:clr>
        </p15:guide>
        <p15:guide id="2" pos="2880">
          <p15:clr>
            <a:srgbClr val="FBAE40"/>
          </p15:clr>
        </p15:guide>
      </p15:sldGuideLst>
    </p:ext>
  </p:extLst>
</p:sldLayout>
</file>

<file path=ppt/slideLayouts/slideLayout1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ndard_Slide_Blank">
  <p:cSld name="Standard_Slide_Blank">
    <p:spTree>
      <p:nvGrpSpPr>
        <p:cNvPr id="985" name="Shape 9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6" name="Google Shape;986;p147"/>
          <p:cNvSpPr txBox="1"/>
          <p:nvPr>
            <p:ph idx="12" type="sldNum"/>
          </p:nvPr>
        </p:nvSpPr>
        <p:spPr>
          <a:xfrm>
            <a:off x="6780610" y="4867275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87" name="Google Shape;987;p147"/>
          <p:cNvSpPr txBox="1"/>
          <p:nvPr>
            <p:ph type="title"/>
          </p:nvPr>
        </p:nvSpPr>
        <p:spPr>
          <a:xfrm>
            <a:off x="305992" y="277728"/>
            <a:ext cx="7052100" cy="24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88" name="Google Shape;988;p147"/>
          <p:cNvSpPr txBox="1"/>
          <p:nvPr/>
        </p:nvSpPr>
        <p:spPr>
          <a:xfrm>
            <a:off x="-2114550" y="2781300"/>
            <a:ext cx="0" cy="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Title white">
  <p:cSld name="Only Title white">
    <p:bg>
      <p:bgPr>
        <a:solidFill>
          <a:schemeClr val="lt1"/>
        </a:solidFill>
      </p:bgPr>
    </p:bg>
    <p:spTree>
      <p:nvGrpSpPr>
        <p:cNvPr id="989" name="Shape 9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0" name="Google Shape;990;p148"/>
          <p:cNvSpPr txBox="1"/>
          <p:nvPr>
            <p:ph idx="12" type="sldNum"/>
          </p:nvPr>
        </p:nvSpPr>
        <p:spPr>
          <a:xfrm>
            <a:off x="6780610" y="4870571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91" name="Google Shape;991;p148"/>
          <p:cNvSpPr txBox="1"/>
          <p:nvPr>
            <p:ph type="title"/>
          </p:nvPr>
        </p:nvSpPr>
        <p:spPr>
          <a:xfrm>
            <a:off x="305991" y="277728"/>
            <a:ext cx="79455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hapterslide white">
  <p:cSld name="Chapterslide white">
    <p:bg>
      <p:bgPr>
        <a:solidFill>
          <a:schemeClr val="lt1"/>
        </a:solidFill>
      </p:bgPr>
    </p:bg>
    <p:spTree>
      <p:nvGrpSpPr>
        <p:cNvPr id="992" name="Shape 9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" name="Google Shape;993;p149"/>
          <p:cNvSpPr txBox="1"/>
          <p:nvPr>
            <p:ph type="title"/>
          </p:nvPr>
        </p:nvSpPr>
        <p:spPr>
          <a:xfrm>
            <a:off x="305991" y="2294751"/>
            <a:ext cx="85320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36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994" name="Google Shape;994;p149"/>
          <p:cNvSpPr txBox="1"/>
          <p:nvPr>
            <p:ph idx="12" type="sldNum"/>
          </p:nvPr>
        </p:nvSpPr>
        <p:spPr>
          <a:xfrm>
            <a:off x="6780610" y="4870571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995" name="Google Shape;995;p14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28312" y="265252"/>
            <a:ext cx="420413" cy="4476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TitlePage_4" showMasterSp="0">
  <p:cSld name="6_TitlePage_4">
    <p:spTree>
      <p:nvGrpSpPr>
        <p:cNvPr id="996" name="Shape 9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7" name="Google Shape;997;p150"/>
          <p:cNvSpPr txBox="1"/>
          <p:nvPr>
            <p:ph idx="1" type="body"/>
          </p:nvPr>
        </p:nvSpPr>
        <p:spPr>
          <a:xfrm>
            <a:off x="1148545" y="4235086"/>
            <a:ext cx="23094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>
                <a:latin typeface="Poppins"/>
                <a:ea typeface="Poppins"/>
                <a:cs typeface="Poppins"/>
                <a:sym typeface="Poppins"/>
              </a:defRPr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998" name="Google Shape;998;p150"/>
          <p:cNvSpPr txBox="1"/>
          <p:nvPr>
            <p:ph idx="2" type="body"/>
          </p:nvPr>
        </p:nvSpPr>
        <p:spPr>
          <a:xfrm>
            <a:off x="1148545" y="4473277"/>
            <a:ext cx="23094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>
                <a:latin typeface="Poppins"/>
                <a:ea typeface="Poppins"/>
                <a:cs typeface="Poppins"/>
                <a:sym typeface="Poppins"/>
              </a:defRPr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999" name="Google Shape;999;p150"/>
          <p:cNvSpPr txBox="1"/>
          <p:nvPr>
            <p:ph type="title"/>
          </p:nvPr>
        </p:nvSpPr>
        <p:spPr>
          <a:xfrm>
            <a:off x="305992" y="1767944"/>
            <a:ext cx="57552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b="0" i="0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00" name="Google Shape;1000;p150"/>
          <p:cNvSpPr txBox="1"/>
          <p:nvPr>
            <p:ph idx="3" type="body"/>
          </p:nvPr>
        </p:nvSpPr>
        <p:spPr>
          <a:xfrm>
            <a:off x="1148545" y="2836902"/>
            <a:ext cx="42660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Arial"/>
              <a:buNone/>
              <a:defRPr sz="1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lt1"/>
                </a:solidFill>
              </a:defRPr>
            </a:lvl2pPr>
            <a:lvl3pPr indent="-3048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lt1"/>
                </a:solidFill>
              </a:defRPr>
            </a:lvl3pPr>
            <a:lvl4pPr indent="-29845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lt1"/>
                </a:solidFill>
              </a:defRPr>
            </a:lvl4pPr>
            <a:lvl5pPr indent="-28575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900"/>
              <a:buChar char="•"/>
              <a:defRPr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001" name="Google Shape;1001;p150"/>
          <p:cNvSpPr txBox="1"/>
          <p:nvPr/>
        </p:nvSpPr>
        <p:spPr>
          <a:xfrm>
            <a:off x="9854159" y="2501483"/>
            <a:ext cx="0" cy="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  <p:extLst>
    <p:ext uri="{DCECCB84-F9BA-43D5-87BE-67443E8EF086}">
      <p15:sldGuideLst>
        <p15:guide id="1" pos="2880">
          <p15:clr>
            <a:srgbClr val="F26B43"/>
          </p15:clr>
        </p15:guide>
        <p15:guide id="2" pos="3050">
          <p15:clr>
            <a:srgbClr val="F26B43"/>
          </p15:clr>
        </p15:guide>
      </p15:sldGuideLst>
    </p:ext>
  </p:extLst>
</p:sldLayout>
</file>

<file path=ppt/slideLayouts/slideLayout1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body copy">
  <p:cSld name="Title + body copy">
    <p:spTree>
      <p:nvGrpSpPr>
        <p:cNvPr id="1002" name="Shape 10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" name="Google Shape;1003;p151"/>
          <p:cNvSpPr txBox="1"/>
          <p:nvPr>
            <p:ph idx="1" type="body"/>
          </p:nvPr>
        </p:nvSpPr>
        <p:spPr>
          <a:xfrm>
            <a:off x="315951" y="1233379"/>
            <a:ext cx="8512200" cy="363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b="1" i="0"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04" name="Google Shape;1004;p151"/>
          <p:cNvSpPr txBox="1"/>
          <p:nvPr>
            <p:ph type="title"/>
          </p:nvPr>
        </p:nvSpPr>
        <p:spPr>
          <a:xfrm>
            <a:off x="315951" y="274638"/>
            <a:ext cx="80280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b="1" i="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1005" name="Shape 10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" name="Google Shape;1006;p15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007" name="Google Shape;1007;p15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008" name="Google Shape;1008;p15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body copy 1" type="obj">
  <p:cSld name="OBJECT">
    <p:spTree>
      <p:nvGrpSpPr>
        <p:cNvPr id="1009" name="Shape 10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0" name="Google Shape;1010;p153"/>
          <p:cNvSpPr txBox="1"/>
          <p:nvPr>
            <p:ph type="title"/>
          </p:nvPr>
        </p:nvSpPr>
        <p:spPr>
          <a:xfrm>
            <a:off x="301751" y="274650"/>
            <a:ext cx="63729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700"/>
              <a:buNone/>
              <a:defRPr sz="17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1" name="Google Shape;1011;p153"/>
          <p:cNvSpPr txBox="1"/>
          <p:nvPr>
            <p:ph idx="1" type="body"/>
          </p:nvPr>
        </p:nvSpPr>
        <p:spPr>
          <a:xfrm>
            <a:off x="315951" y="1233379"/>
            <a:ext cx="8512200" cy="363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indent="-342900" lvl="1" marL="914400" algn="l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Title black">
  <p:cSld name="Only Title black">
    <p:spTree>
      <p:nvGrpSpPr>
        <p:cNvPr id="1012" name="Shape 10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" name="Google Shape;1013;p154"/>
          <p:cNvSpPr txBox="1"/>
          <p:nvPr>
            <p:ph idx="12" type="sldNum"/>
          </p:nvPr>
        </p:nvSpPr>
        <p:spPr>
          <a:xfrm>
            <a:off x="6780610" y="4870571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014" name="Google Shape;1014;p154"/>
          <p:cNvSpPr txBox="1"/>
          <p:nvPr>
            <p:ph type="title"/>
          </p:nvPr>
        </p:nvSpPr>
        <p:spPr>
          <a:xfrm>
            <a:off x="305991" y="277728"/>
            <a:ext cx="79455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body copy" type="obj">
  <p:cSld name="OBJECT"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17"/>
          <p:cNvSpPr txBox="1"/>
          <p:nvPr>
            <p:ph type="title"/>
          </p:nvPr>
        </p:nvSpPr>
        <p:spPr>
          <a:xfrm>
            <a:off x="315951" y="274639"/>
            <a:ext cx="85104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2" name="Google Shape;102;p17"/>
          <p:cNvSpPr txBox="1"/>
          <p:nvPr>
            <p:ph idx="1" type="body"/>
          </p:nvPr>
        </p:nvSpPr>
        <p:spPr>
          <a:xfrm>
            <a:off x="315951" y="1233379"/>
            <a:ext cx="8512200" cy="363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indent="-342900" lvl="1" marL="914400" algn="l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3" name="Google Shape;103;p17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am/Speaker Slide 3 1">
  <p:cSld name="Team/Speaker Slide 3_1">
    <p:spTree>
      <p:nvGrpSpPr>
        <p:cNvPr id="1015" name="Shape 10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6" name="Google Shape;1016;p155"/>
          <p:cNvSpPr txBox="1"/>
          <p:nvPr>
            <p:ph type="title"/>
          </p:nvPr>
        </p:nvSpPr>
        <p:spPr>
          <a:xfrm>
            <a:off x="316800" y="274638"/>
            <a:ext cx="85104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17" name="Google Shape;1017;p155"/>
          <p:cNvSpPr txBox="1"/>
          <p:nvPr>
            <p:ph idx="1" type="body"/>
          </p:nvPr>
        </p:nvSpPr>
        <p:spPr>
          <a:xfrm>
            <a:off x="316799" y="3609749"/>
            <a:ext cx="2619600" cy="30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b="1" sz="20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018" name="Google Shape;1018;p155"/>
          <p:cNvSpPr txBox="1"/>
          <p:nvPr>
            <p:ph idx="2" type="body"/>
          </p:nvPr>
        </p:nvSpPr>
        <p:spPr>
          <a:xfrm>
            <a:off x="316799" y="4065336"/>
            <a:ext cx="2619600" cy="73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300"/>
              <a:buNone/>
              <a:defRPr sz="13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2pPr>
            <a:lvl3pPr indent="-3302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19" name="Google Shape;1019;p155"/>
          <p:cNvSpPr txBox="1"/>
          <p:nvPr>
            <p:ph idx="3" type="body"/>
          </p:nvPr>
        </p:nvSpPr>
        <p:spPr>
          <a:xfrm>
            <a:off x="3262252" y="3609749"/>
            <a:ext cx="2619600" cy="30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b="1" sz="20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020" name="Google Shape;1020;p155"/>
          <p:cNvSpPr txBox="1"/>
          <p:nvPr>
            <p:ph idx="4" type="body"/>
          </p:nvPr>
        </p:nvSpPr>
        <p:spPr>
          <a:xfrm>
            <a:off x="3262252" y="4065336"/>
            <a:ext cx="2619600" cy="73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300"/>
              <a:buNone/>
              <a:defRPr b="0" i="0" sz="13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21" name="Google Shape;1021;p155"/>
          <p:cNvSpPr txBox="1"/>
          <p:nvPr>
            <p:ph idx="5" type="body"/>
          </p:nvPr>
        </p:nvSpPr>
        <p:spPr>
          <a:xfrm>
            <a:off x="6207705" y="3609749"/>
            <a:ext cx="2619600" cy="30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b="1" sz="20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022" name="Google Shape;1022;p155"/>
          <p:cNvSpPr txBox="1"/>
          <p:nvPr>
            <p:ph idx="6" type="body"/>
          </p:nvPr>
        </p:nvSpPr>
        <p:spPr>
          <a:xfrm>
            <a:off x="6207705" y="4065336"/>
            <a:ext cx="2619600" cy="73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300"/>
              <a:buNone/>
              <a:defRPr b="0" i="0" sz="13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2pPr>
            <a:lvl3pPr indent="-3302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23" name="Google Shape;1023;p155"/>
          <p:cNvSpPr/>
          <p:nvPr>
            <p:ph idx="7" type="pic"/>
          </p:nvPr>
        </p:nvSpPr>
        <p:spPr>
          <a:xfrm>
            <a:off x="584003" y="1151530"/>
            <a:ext cx="2085000" cy="2085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1024" name="Google Shape;1024;p155"/>
          <p:cNvSpPr/>
          <p:nvPr>
            <p:ph idx="8" type="pic"/>
          </p:nvPr>
        </p:nvSpPr>
        <p:spPr>
          <a:xfrm>
            <a:off x="3529455" y="1151530"/>
            <a:ext cx="2085000" cy="2085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1025" name="Google Shape;1025;p155"/>
          <p:cNvSpPr/>
          <p:nvPr>
            <p:ph idx="9" type="pic"/>
          </p:nvPr>
        </p:nvSpPr>
        <p:spPr>
          <a:xfrm>
            <a:off x="6474907" y="1151530"/>
            <a:ext cx="2085000" cy="2085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1026" name="Google Shape;1026;p155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ndard slide (white)">
  <p:cSld name="1_Only Title white_1">
    <p:bg>
      <p:bgPr>
        <a:solidFill>
          <a:schemeClr val="lt1"/>
        </a:solidFill>
      </p:bgPr>
    </p:bg>
    <p:spTree>
      <p:nvGrpSpPr>
        <p:cNvPr id="1027" name="Shape 10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Google Shape;1028;p156"/>
          <p:cNvSpPr txBox="1"/>
          <p:nvPr>
            <p:ph idx="12" type="sldNum"/>
          </p:nvPr>
        </p:nvSpPr>
        <p:spPr>
          <a:xfrm>
            <a:off x="6780610" y="4867196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029" name="Google Shape;1029;p15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28312" y="265253"/>
            <a:ext cx="420413" cy="447619"/>
          </a:xfrm>
          <a:prstGeom prst="rect">
            <a:avLst/>
          </a:prstGeom>
          <a:noFill/>
          <a:ln>
            <a:noFill/>
          </a:ln>
        </p:spPr>
      </p:pic>
      <p:sp>
        <p:nvSpPr>
          <p:cNvPr id="1030" name="Google Shape;1030;p156"/>
          <p:cNvSpPr txBox="1"/>
          <p:nvPr>
            <p:ph type="title"/>
          </p:nvPr>
        </p:nvSpPr>
        <p:spPr>
          <a:xfrm>
            <a:off x="305991" y="277728"/>
            <a:ext cx="7945500" cy="24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oppins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1031" name="Google Shape;1031;p156"/>
          <p:cNvSpPr txBox="1"/>
          <p:nvPr>
            <p:ph idx="1" type="body"/>
          </p:nvPr>
        </p:nvSpPr>
        <p:spPr>
          <a:xfrm>
            <a:off x="306000" y="996500"/>
            <a:ext cx="8532000" cy="3740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55600" lvl="0" marL="457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Poppins"/>
              <a:buChar char="•"/>
              <a:defRPr>
                <a:solidFill>
                  <a:schemeClr val="dk1"/>
                </a:solidFill>
              </a:defRPr>
            </a:lvl1pPr>
            <a:lvl2pPr indent="-342900" lvl="1" marL="91440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oppins"/>
              <a:buChar char="•"/>
              <a:defRPr>
                <a:solidFill>
                  <a:schemeClr val="dk1"/>
                </a:solidFill>
              </a:defRPr>
            </a:lvl2pPr>
            <a:lvl3pPr indent="-330200" lvl="2" marL="137160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oppins"/>
              <a:buChar char="•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•"/>
              <a:defRPr>
                <a:solidFill>
                  <a:schemeClr val="dk1"/>
                </a:solidFill>
              </a:defRPr>
            </a:lvl4pPr>
            <a:lvl5pPr indent="-304800" lvl="4" marL="228600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Char char="•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•"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-317500" lvl="6" marL="320040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•"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-317500" lvl="7" marL="365760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•"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-317500" lvl="8" marL="411480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•"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Title white 1">
  <p:cSld name="1_Only Title white_2">
    <p:bg>
      <p:bgPr>
        <a:solidFill>
          <a:schemeClr val="lt1"/>
        </a:solidFill>
      </p:bgPr>
    </p:bg>
    <p:spTree>
      <p:nvGrpSpPr>
        <p:cNvPr id="1032" name="Shape 10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Google Shape;1033;p157"/>
          <p:cNvSpPr txBox="1"/>
          <p:nvPr>
            <p:ph idx="12" type="sldNum"/>
          </p:nvPr>
        </p:nvSpPr>
        <p:spPr>
          <a:xfrm>
            <a:off x="6780610" y="4867196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034" name="Google Shape;1034;p15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28312" y="265253"/>
            <a:ext cx="420413" cy="447619"/>
          </a:xfrm>
          <a:prstGeom prst="rect">
            <a:avLst/>
          </a:prstGeom>
          <a:noFill/>
          <a:ln>
            <a:noFill/>
          </a:ln>
        </p:spPr>
      </p:pic>
      <p:sp>
        <p:nvSpPr>
          <p:cNvPr id="1035" name="Google Shape;1035;p157"/>
          <p:cNvSpPr txBox="1"/>
          <p:nvPr>
            <p:ph type="title"/>
          </p:nvPr>
        </p:nvSpPr>
        <p:spPr>
          <a:xfrm>
            <a:off x="305991" y="277728"/>
            <a:ext cx="7945500" cy="24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036" name="Shape 10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7" name="Google Shape;1037;p15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38" name="Google Shape;1038;p158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55600" lvl="0" marL="457200">
              <a:spcBef>
                <a:spcPts val="1000"/>
              </a:spcBef>
              <a:spcAft>
                <a:spcPts val="0"/>
              </a:spcAft>
              <a:buSzPts val="2000"/>
              <a:buChar char="•"/>
              <a:defRPr/>
            </a:lvl1pPr>
            <a:lvl2pPr indent="-342900" lvl="1" marL="91440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30200" lvl="2" marL="1371600">
              <a:spcBef>
                <a:spcPts val="500"/>
              </a:spcBef>
              <a:spcAft>
                <a:spcPts val="0"/>
              </a:spcAft>
              <a:buSzPts val="1600"/>
              <a:buChar char="•"/>
              <a:defRPr/>
            </a:lvl3pPr>
            <a:lvl4pPr indent="-317500" lvl="3" marL="1828800"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indent="-304800" lvl="4" marL="2286000">
              <a:spcBef>
                <a:spcPts val="500"/>
              </a:spcBef>
              <a:spcAft>
                <a:spcPts val="0"/>
              </a:spcAft>
              <a:buSzPts val="1200"/>
              <a:buChar char="•"/>
              <a:defRPr/>
            </a:lvl5pPr>
            <a:lvl6pPr indent="-342900" lvl="5" marL="274320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indent="-342900" lvl="6" marL="320040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indent="-342900" lvl="7" marL="365760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indent="-342900" lvl="8" marL="4114800"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/>
        </p:txBody>
      </p:sp>
      <p:sp>
        <p:nvSpPr>
          <p:cNvPr id="1039" name="Google Shape;1039;p15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Title white 1 1">
  <p:cSld name="1_Only Title white_3">
    <p:bg>
      <p:bgPr>
        <a:solidFill>
          <a:schemeClr val="lt1"/>
        </a:solidFill>
      </p:bgPr>
    </p:bg>
    <p:spTree>
      <p:nvGrpSpPr>
        <p:cNvPr id="1040" name="Shape 10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" name="Google Shape;1041;p159"/>
          <p:cNvSpPr txBox="1"/>
          <p:nvPr>
            <p:ph idx="12" type="sldNum"/>
          </p:nvPr>
        </p:nvSpPr>
        <p:spPr>
          <a:xfrm>
            <a:off x="6780610" y="4867196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042" name="Google Shape;1042;p15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28312" y="265253"/>
            <a:ext cx="420413" cy="447619"/>
          </a:xfrm>
          <a:prstGeom prst="rect">
            <a:avLst/>
          </a:prstGeom>
          <a:noFill/>
          <a:ln>
            <a:noFill/>
          </a:ln>
        </p:spPr>
      </p:pic>
      <p:sp>
        <p:nvSpPr>
          <p:cNvPr id="1043" name="Google Shape;1043;p159"/>
          <p:cNvSpPr txBox="1"/>
          <p:nvPr>
            <p:ph type="title"/>
          </p:nvPr>
        </p:nvSpPr>
        <p:spPr>
          <a:xfrm>
            <a:off x="305991" y="277728"/>
            <a:ext cx="7945500" cy="24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ndard slide (white) 1">
  <p:cSld name="Standard slide (white)">
    <p:bg>
      <p:bgPr>
        <a:solidFill>
          <a:schemeClr val="lt1"/>
        </a:solidFill>
      </p:bgPr>
    </p:bg>
    <p:spTree>
      <p:nvGrpSpPr>
        <p:cNvPr id="1044" name="Shape 10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" name="Google Shape;1045;p160"/>
          <p:cNvSpPr txBox="1"/>
          <p:nvPr>
            <p:ph idx="12" type="sldNum"/>
          </p:nvPr>
        </p:nvSpPr>
        <p:spPr>
          <a:xfrm>
            <a:off x="6780610" y="4867116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046" name="Google Shape;1046;p16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28313" y="265254"/>
            <a:ext cx="420413" cy="447619"/>
          </a:xfrm>
          <a:prstGeom prst="rect">
            <a:avLst/>
          </a:prstGeom>
          <a:noFill/>
          <a:ln>
            <a:noFill/>
          </a:ln>
        </p:spPr>
      </p:pic>
      <p:sp>
        <p:nvSpPr>
          <p:cNvPr id="1047" name="Google Shape;1047;p160"/>
          <p:cNvSpPr txBox="1"/>
          <p:nvPr>
            <p:ph type="title"/>
          </p:nvPr>
        </p:nvSpPr>
        <p:spPr>
          <a:xfrm>
            <a:off x="305991" y="277728"/>
            <a:ext cx="7945500" cy="24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Poppins SemiBold"/>
              <a:buNone/>
              <a:defRPr b="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Poppins SemiBold"/>
              <a:buNone/>
              <a:defRPr sz="16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Poppins SemiBold"/>
              <a:buNone/>
              <a:defRPr sz="16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Poppins SemiBold"/>
              <a:buNone/>
              <a:defRPr sz="16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Poppins SemiBold"/>
              <a:buNone/>
              <a:defRPr sz="16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Poppins SemiBold"/>
              <a:buNone/>
              <a:defRPr sz="16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Poppins SemiBold"/>
              <a:buNone/>
              <a:defRPr sz="16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Poppins SemiBold"/>
              <a:buNone/>
              <a:defRPr sz="16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Font typeface="Poppins SemiBold"/>
              <a:buNone/>
              <a:defRPr sz="16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/>
        </p:txBody>
      </p:sp>
      <p:sp>
        <p:nvSpPr>
          <p:cNvPr id="1048" name="Google Shape;1048;p160"/>
          <p:cNvSpPr txBox="1"/>
          <p:nvPr>
            <p:ph idx="1" type="body"/>
          </p:nvPr>
        </p:nvSpPr>
        <p:spPr>
          <a:xfrm>
            <a:off x="306000" y="996500"/>
            <a:ext cx="8532000" cy="3740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8575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Poppins"/>
              <a:buChar char="•"/>
              <a:defRPr>
                <a:solidFill>
                  <a:schemeClr val="dk1"/>
                </a:solidFill>
              </a:defRPr>
            </a:lvl1pPr>
            <a:lvl2pPr indent="-28575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Poppins"/>
              <a:buChar char="•"/>
              <a:defRPr>
                <a:solidFill>
                  <a:schemeClr val="dk1"/>
                </a:solidFill>
              </a:defRPr>
            </a:lvl2pPr>
            <a:lvl3pPr indent="-28575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Poppins"/>
              <a:buChar char="•"/>
              <a:defRPr>
                <a:solidFill>
                  <a:schemeClr val="dk1"/>
                </a:solidFill>
              </a:defRPr>
            </a:lvl3pPr>
            <a:lvl4pPr indent="-28575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Poppins"/>
              <a:buChar char="•"/>
              <a:defRPr>
                <a:solidFill>
                  <a:schemeClr val="dk1"/>
                </a:solidFill>
              </a:defRPr>
            </a:lvl4pPr>
            <a:lvl5pPr indent="-28575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Poppins"/>
              <a:buChar char="•"/>
              <a:defRPr>
                <a:solidFill>
                  <a:schemeClr val="dk1"/>
                </a:solidFill>
              </a:defRPr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Poppins"/>
              <a:buNone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Poppins"/>
              <a:buNone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Poppins"/>
              <a:buNone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Poppins"/>
              <a:buNone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: blue numbers">
  <p:cSld name="Agenda: blue numbers">
    <p:spTree>
      <p:nvGrpSpPr>
        <p:cNvPr id="1053" name="Shape 10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" name="Google Shape;1054;p162"/>
          <p:cNvSpPr txBox="1"/>
          <p:nvPr>
            <p:ph idx="1" type="body"/>
          </p:nvPr>
        </p:nvSpPr>
        <p:spPr>
          <a:xfrm>
            <a:off x="1145628" y="1210088"/>
            <a:ext cx="58269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 i="0" sz="15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17500" lvl="1" marL="9144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055" name="Google Shape;1055;p162"/>
          <p:cNvSpPr txBox="1"/>
          <p:nvPr>
            <p:ph idx="2" type="body"/>
          </p:nvPr>
        </p:nvSpPr>
        <p:spPr>
          <a:xfrm>
            <a:off x="315952" y="2117209"/>
            <a:ext cx="7080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540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300"/>
              <a:buNone/>
              <a:defRPr b="1" i="0" sz="3000" u="none" cap="none" strike="noStrike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056" name="Google Shape;1056;p162"/>
          <p:cNvSpPr txBox="1"/>
          <p:nvPr>
            <p:ph idx="3" type="body"/>
          </p:nvPr>
        </p:nvSpPr>
        <p:spPr>
          <a:xfrm>
            <a:off x="323973" y="3022255"/>
            <a:ext cx="7080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540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300"/>
              <a:buNone/>
              <a:defRPr b="1" i="0" sz="3000" u="none" cap="none" strike="noStrike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grpSp>
        <p:nvGrpSpPr>
          <p:cNvPr id="1057" name="Google Shape;1057;p162"/>
          <p:cNvGrpSpPr/>
          <p:nvPr/>
        </p:nvGrpSpPr>
        <p:grpSpPr>
          <a:xfrm>
            <a:off x="315579" y="2043433"/>
            <a:ext cx="6656963" cy="1805624"/>
            <a:chOff x="4115025" y="1906461"/>
            <a:chExt cx="1243200" cy="1821838"/>
          </a:xfrm>
        </p:grpSpPr>
        <p:cxnSp>
          <p:nvCxnSpPr>
            <p:cNvPr id="1058" name="Google Shape;1058;p162"/>
            <p:cNvCxnSpPr/>
            <p:nvPr/>
          </p:nvCxnSpPr>
          <p:spPr>
            <a:xfrm rot="10800000">
              <a:off x="4115025" y="1906461"/>
              <a:ext cx="1243200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059" name="Google Shape;1059;p162"/>
            <p:cNvCxnSpPr/>
            <p:nvPr/>
          </p:nvCxnSpPr>
          <p:spPr>
            <a:xfrm rot="10800000">
              <a:off x="4115025" y="2817380"/>
              <a:ext cx="1243200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060" name="Google Shape;1060;p162"/>
            <p:cNvCxnSpPr/>
            <p:nvPr/>
          </p:nvCxnSpPr>
          <p:spPr>
            <a:xfrm rot="10800000">
              <a:off x="4115025" y="3728299"/>
              <a:ext cx="1243200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1061" name="Google Shape;1061;p162"/>
          <p:cNvSpPr txBox="1"/>
          <p:nvPr>
            <p:ph idx="4" type="body"/>
          </p:nvPr>
        </p:nvSpPr>
        <p:spPr>
          <a:xfrm>
            <a:off x="315952" y="3927284"/>
            <a:ext cx="7080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540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300"/>
              <a:buNone/>
              <a:defRPr b="1" i="0" sz="3000" u="none" cap="none" strike="noStrike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062" name="Google Shape;1062;p162"/>
          <p:cNvSpPr txBox="1"/>
          <p:nvPr>
            <p:ph idx="5" type="body"/>
          </p:nvPr>
        </p:nvSpPr>
        <p:spPr>
          <a:xfrm>
            <a:off x="323973" y="1210089"/>
            <a:ext cx="7080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540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300"/>
              <a:buNone/>
              <a:defRPr b="1" i="0" sz="3000" u="none" cap="none" strike="noStrike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063" name="Google Shape;1063;p162"/>
          <p:cNvSpPr txBox="1"/>
          <p:nvPr>
            <p:ph idx="6" type="body"/>
          </p:nvPr>
        </p:nvSpPr>
        <p:spPr>
          <a:xfrm>
            <a:off x="1145628" y="2117207"/>
            <a:ext cx="58269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 i="0" sz="15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17500" lvl="1" marL="9144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064" name="Google Shape;1064;p162"/>
          <p:cNvSpPr txBox="1"/>
          <p:nvPr>
            <p:ph idx="7" type="body"/>
          </p:nvPr>
        </p:nvSpPr>
        <p:spPr>
          <a:xfrm>
            <a:off x="1145628" y="3015739"/>
            <a:ext cx="58269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 i="0" sz="15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17500" lvl="1" marL="9144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065" name="Google Shape;1065;p162"/>
          <p:cNvSpPr txBox="1"/>
          <p:nvPr>
            <p:ph idx="8" type="body"/>
          </p:nvPr>
        </p:nvSpPr>
        <p:spPr>
          <a:xfrm>
            <a:off x="1145628" y="3927281"/>
            <a:ext cx="58269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 i="0" sz="15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17500" lvl="1" marL="9144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066" name="Google Shape;1066;p162"/>
          <p:cNvSpPr txBox="1"/>
          <p:nvPr>
            <p:ph type="title"/>
          </p:nvPr>
        </p:nvSpPr>
        <p:spPr>
          <a:xfrm>
            <a:off x="315951" y="274638"/>
            <a:ext cx="80280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b="1" i="0">
                <a:latin typeface="Poppins"/>
                <a:ea typeface="Poppins"/>
                <a:cs typeface="Poppins"/>
                <a:sym typeface="Poppin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ullets, laptop, blue box">
  <p:cSld name="Title, bullets, laptop, blue box">
    <p:spTree>
      <p:nvGrpSpPr>
        <p:cNvPr id="1067" name="Shape 10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8" name="Google Shape;1068;p163"/>
          <p:cNvSpPr/>
          <p:nvPr/>
        </p:nvSpPr>
        <p:spPr>
          <a:xfrm>
            <a:off x="5786568" y="1"/>
            <a:ext cx="33573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9" name="Google Shape;1069;p163"/>
          <p:cNvSpPr txBox="1"/>
          <p:nvPr>
            <p:ph type="title"/>
          </p:nvPr>
        </p:nvSpPr>
        <p:spPr>
          <a:xfrm>
            <a:off x="316800" y="274638"/>
            <a:ext cx="29523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70" name="Google Shape;1070;p163"/>
          <p:cNvSpPr txBox="1"/>
          <p:nvPr>
            <p:ph idx="1" type="body"/>
          </p:nvPr>
        </p:nvSpPr>
        <p:spPr>
          <a:xfrm>
            <a:off x="315951" y="1370013"/>
            <a:ext cx="2750400" cy="32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600"/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Font typeface="Arial"/>
              <a:buChar char="•"/>
              <a:defRPr/>
            </a:lvl2pPr>
            <a:lvl3pPr indent="-3048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Font typeface="Arial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Font typeface="Arial"/>
              <a:buChar char="•"/>
              <a:defRPr/>
            </a:lvl4pPr>
            <a:lvl5pPr indent="-28575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900"/>
              <a:buFont typeface="Arial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071" name="Google Shape;1071;p163"/>
          <p:cNvSpPr/>
          <p:nvPr/>
        </p:nvSpPr>
        <p:spPr>
          <a:xfrm>
            <a:off x="3970986" y="1154909"/>
            <a:ext cx="4297800" cy="2805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72" name="Google Shape;1072;p163"/>
          <p:cNvSpPr/>
          <p:nvPr>
            <p:ph idx="2" type="pic"/>
          </p:nvPr>
        </p:nvSpPr>
        <p:spPr>
          <a:xfrm>
            <a:off x="3970986" y="1154909"/>
            <a:ext cx="4297800" cy="2805000"/>
          </a:xfrm>
          <a:prstGeom prst="rect">
            <a:avLst/>
          </a:prstGeom>
          <a:noFill/>
          <a:ln>
            <a:noFill/>
          </a:ln>
        </p:spPr>
      </p:sp>
      <p:pic>
        <p:nvPicPr>
          <p:cNvPr id="1073" name="Google Shape;1073;p16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268375" y="977938"/>
            <a:ext cx="5673587" cy="32623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4" name="Google Shape;1074;p16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15821" y="265252"/>
            <a:ext cx="360553" cy="3838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Title white">
  <p:cSld name="Only Title white">
    <p:bg>
      <p:bgPr>
        <a:solidFill>
          <a:schemeClr val="lt1"/>
        </a:solidFill>
      </p:bgPr>
    </p:bg>
    <p:spTree>
      <p:nvGrpSpPr>
        <p:cNvPr id="1075" name="Shape 10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6" name="Google Shape;1076;p164"/>
          <p:cNvSpPr txBox="1"/>
          <p:nvPr>
            <p:ph idx="12" type="sldNum"/>
          </p:nvPr>
        </p:nvSpPr>
        <p:spPr>
          <a:xfrm>
            <a:off x="6780610" y="4867116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6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077" name="Google Shape;1077;p16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28313" y="265254"/>
            <a:ext cx="420413" cy="447619"/>
          </a:xfrm>
          <a:prstGeom prst="rect">
            <a:avLst/>
          </a:prstGeom>
          <a:noFill/>
          <a:ln>
            <a:noFill/>
          </a:ln>
        </p:spPr>
      </p:pic>
      <p:sp>
        <p:nvSpPr>
          <p:cNvPr id="1078" name="Google Shape;1078;p164"/>
          <p:cNvSpPr txBox="1"/>
          <p:nvPr>
            <p:ph type="title"/>
          </p:nvPr>
        </p:nvSpPr>
        <p:spPr>
          <a:xfrm>
            <a:off x="305991" y="277728"/>
            <a:ext cx="7945500" cy="30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6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ullets, big screen, blue box">
  <p:cSld name="Title, bullets, big screen, blue box">
    <p:spTree>
      <p:nvGrpSpPr>
        <p:cNvPr id="1079" name="Shape 10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0" name="Google Shape;1080;p165"/>
          <p:cNvSpPr/>
          <p:nvPr/>
        </p:nvSpPr>
        <p:spPr>
          <a:xfrm>
            <a:off x="5785716" y="1"/>
            <a:ext cx="33573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1" name="Google Shape;1081;p165"/>
          <p:cNvSpPr txBox="1"/>
          <p:nvPr>
            <p:ph type="title"/>
          </p:nvPr>
        </p:nvSpPr>
        <p:spPr>
          <a:xfrm>
            <a:off x="316800" y="274638"/>
            <a:ext cx="29523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82" name="Google Shape;1082;p165"/>
          <p:cNvSpPr txBox="1"/>
          <p:nvPr>
            <p:ph idx="1" type="body"/>
          </p:nvPr>
        </p:nvSpPr>
        <p:spPr>
          <a:xfrm>
            <a:off x="315950" y="1370013"/>
            <a:ext cx="2952300" cy="32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600"/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Font typeface="Arial"/>
              <a:buChar char="•"/>
              <a:defRPr/>
            </a:lvl2pPr>
            <a:lvl3pPr indent="-3048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Font typeface="Arial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Font typeface="Arial"/>
              <a:buChar char="•"/>
              <a:defRPr/>
            </a:lvl4pPr>
            <a:lvl5pPr indent="-28575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900"/>
              <a:buFont typeface="Arial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083" name="Google Shape;1083;p165"/>
          <p:cNvSpPr/>
          <p:nvPr/>
        </p:nvSpPr>
        <p:spPr>
          <a:xfrm>
            <a:off x="3820732" y="1045731"/>
            <a:ext cx="4778100" cy="2710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4" name="Google Shape;1084;p165"/>
          <p:cNvSpPr/>
          <p:nvPr>
            <p:ph idx="2" type="pic"/>
          </p:nvPr>
        </p:nvSpPr>
        <p:spPr>
          <a:xfrm>
            <a:off x="3820732" y="1045731"/>
            <a:ext cx="4778100" cy="2710500"/>
          </a:xfrm>
          <a:prstGeom prst="rect">
            <a:avLst/>
          </a:prstGeom>
          <a:noFill/>
          <a:ln>
            <a:noFill/>
          </a:ln>
        </p:spPr>
      </p:sp>
      <p:pic>
        <p:nvPicPr>
          <p:cNvPr id="1085" name="Google Shape;1085;p16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693176" y="856527"/>
            <a:ext cx="5026020" cy="37757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6" name="Google Shape;1086;p16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15821" y="265252"/>
            <a:ext cx="360553" cy="3838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ullets, laptop, grey box">
  <p:cSld name="Title, bullets, laptop, grey box"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18"/>
          <p:cNvSpPr txBox="1"/>
          <p:nvPr>
            <p:ph type="title"/>
          </p:nvPr>
        </p:nvSpPr>
        <p:spPr>
          <a:xfrm>
            <a:off x="316800" y="274638"/>
            <a:ext cx="29523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06" name="Google Shape;106;p18"/>
          <p:cNvSpPr txBox="1"/>
          <p:nvPr>
            <p:ph idx="1" type="body"/>
          </p:nvPr>
        </p:nvSpPr>
        <p:spPr>
          <a:xfrm>
            <a:off x="315951" y="1370013"/>
            <a:ext cx="2750400" cy="32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•"/>
              <a:defRPr sz="16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Arial"/>
              <a:buChar char="•"/>
              <a:defRPr/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Font typeface="Arial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Font typeface="Arial"/>
              <a:buChar char="•"/>
              <a:defRPr/>
            </a:lvl4pPr>
            <a:lvl5pPr indent="-3048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Font typeface="Arial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07" name="Google Shape;107;p18"/>
          <p:cNvSpPr/>
          <p:nvPr/>
        </p:nvSpPr>
        <p:spPr>
          <a:xfrm>
            <a:off x="5786568" y="1"/>
            <a:ext cx="3357300" cy="5143500"/>
          </a:xfrm>
          <a:prstGeom prst="rect">
            <a:avLst/>
          </a:prstGeom>
          <a:solidFill>
            <a:srgbClr val="E5E6E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</a:pPr>
            <a:r>
              <a:t/>
            </a:r>
            <a:endParaRPr b="0" i="0" sz="813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" name="Google Shape;108;p18"/>
          <p:cNvSpPr/>
          <p:nvPr/>
        </p:nvSpPr>
        <p:spPr>
          <a:xfrm>
            <a:off x="3970986" y="1546934"/>
            <a:ext cx="4297800" cy="2805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</a:pPr>
            <a:r>
              <a:t/>
            </a:r>
            <a:endParaRPr b="0" i="0" sz="813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" name="Google Shape;109;p18"/>
          <p:cNvSpPr/>
          <p:nvPr>
            <p:ph idx="2" type="pic"/>
          </p:nvPr>
        </p:nvSpPr>
        <p:spPr>
          <a:xfrm>
            <a:off x="3970986" y="1546934"/>
            <a:ext cx="4297800" cy="280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110" name="Google Shape;110;p1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268374" y="1369963"/>
            <a:ext cx="5673587" cy="32623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" name="Google Shape;111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15820" y="265252"/>
            <a:ext cx="360553" cy="383883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18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ullets, big screen, green box">
  <p:cSld name="Title, bullets, big screen, green box">
    <p:spTree>
      <p:nvGrpSpPr>
        <p:cNvPr id="1087" name="Shape 10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" name="Google Shape;1088;p166"/>
          <p:cNvSpPr/>
          <p:nvPr/>
        </p:nvSpPr>
        <p:spPr>
          <a:xfrm>
            <a:off x="5785716" y="1"/>
            <a:ext cx="33573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89" name="Google Shape;1089;p166"/>
          <p:cNvSpPr txBox="1"/>
          <p:nvPr>
            <p:ph type="title"/>
          </p:nvPr>
        </p:nvSpPr>
        <p:spPr>
          <a:xfrm>
            <a:off x="316800" y="274638"/>
            <a:ext cx="29523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90" name="Google Shape;1090;p166"/>
          <p:cNvSpPr txBox="1"/>
          <p:nvPr>
            <p:ph idx="1" type="body"/>
          </p:nvPr>
        </p:nvSpPr>
        <p:spPr>
          <a:xfrm>
            <a:off x="315950" y="1370013"/>
            <a:ext cx="2952300" cy="32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Arial"/>
              <a:buChar char="•"/>
              <a:defRPr sz="1600"/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Font typeface="Arial"/>
              <a:buChar char="•"/>
              <a:defRPr/>
            </a:lvl2pPr>
            <a:lvl3pPr indent="-3048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Font typeface="Arial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Font typeface="Arial"/>
              <a:buChar char="•"/>
              <a:defRPr/>
            </a:lvl4pPr>
            <a:lvl5pPr indent="-28575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900"/>
              <a:buFont typeface="Arial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091" name="Google Shape;1091;p166"/>
          <p:cNvSpPr/>
          <p:nvPr/>
        </p:nvSpPr>
        <p:spPr>
          <a:xfrm>
            <a:off x="3820732" y="1045731"/>
            <a:ext cx="4778100" cy="2710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2" name="Google Shape;1092;p166"/>
          <p:cNvSpPr/>
          <p:nvPr>
            <p:ph idx="2" type="pic"/>
          </p:nvPr>
        </p:nvSpPr>
        <p:spPr>
          <a:xfrm>
            <a:off x="3820732" y="1045731"/>
            <a:ext cx="4778100" cy="2710500"/>
          </a:xfrm>
          <a:prstGeom prst="rect">
            <a:avLst/>
          </a:prstGeom>
          <a:noFill/>
          <a:ln>
            <a:noFill/>
          </a:ln>
        </p:spPr>
      </p:sp>
      <p:pic>
        <p:nvPicPr>
          <p:cNvPr id="1093" name="Google Shape;1093;p16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693176" y="856527"/>
            <a:ext cx="5026020" cy="37757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4" name="Google Shape;1094;p16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15821" y="265253"/>
            <a:ext cx="360553" cy="3838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ullets, big screen, grey box">
  <p:cSld name="Title, bullets, big screen, grey box">
    <p:spTree>
      <p:nvGrpSpPr>
        <p:cNvPr id="1095" name="Shape 10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6" name="Google Shape;1096;p167"/>
          <p:cNvSpPr txBox="1"/>
          <p:nvPr>
            <p:ph type="title"/>
          </p:nvPr>
        </p:nvSpPr>
        <p:spPr>
          <a:xfrm>
            <a:off x="316800" y="274638"/>
            <a:ext cx="29523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097" name="Google Shape;1097;p167"/>
          <p:cNvSpPr txBox="1"/>
          <p:nvPr>
            <p:ph idx="1" type="body"/>
          </p:nvPr>
        </p:nvSpPr>
        <p:spPr>
          <a:xfrm>
            <a:off x="315950" y="1370013"/>
            <a:ext cx="2952300" cy="32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Arial"/>
              <a:buChar char="•"/>
              <a:defRPr sz="1600"/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Font typeface="Arial"/>
              <a:buChar char="•"/>
              <a:defRPr/>
            </a:lvl2pPr>
            <a:lvl3pPr indent="-3048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Font typeface="Arial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Font typeface="Arial"/>
              <a:buChar char="•"/>
              <a:defRPr/>
            </a:lvl4pPr>
            <a:lvl5pPr indent="-28575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900"/>
              <a:buFont typeface="Arial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098" name="Google Shape;1098;p167"/>
          <p:cNvSpPr/>
          <p:nvPr/>
        </p:nvSpPr>
        <p:spPr>
          <a:xfrm>
            <a:off x="5785716" y="1"/>
            <a:ext cx="3357300" cy="5143500"/>
          </a:xfrm>
          <a:prstGeom prst="rect">
            <a:avLst/>
          </a:prstGeom>
          <a:solidFill>
            <a:srgbClr val="E5E6E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99" name="Google Shape;1099;p167"/>
          <p:cNvSpPr/>
          <p:nvPr/>
        </p:nvSpPr>
        <p:spPr>
          <a:xfrm>
            <a:off x="3820732" y="1045731"/>
            <a:ext cx="4778100" cy="2710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0" name="Google Shape;1100;p167"/>
          <p:cNvSpPr/>
          <p:nvPr>
            <p:ph idx="2" type="pic"/>
          </p:nvPr>
        </p:nvSpPr>
        <p:spPr>
          <a:xfrm>
            <a:off x="3820732" y="1045731"/>
            <a:ext cx="4778100" cy="2710500"/>
          </a:xfrm>
          <a:prstGeom prst="rect">
            <a:avLst/>
          </a:prstGeom>
          <a:noFill/>
          <a:ln>
            <a:noFill/>
          </a:ln>
        </p:spPr>
      </p:sp>
      <p:pic>
        <p:nvPicPr>
          <p:cNvPr id="1101" name="Google Shape;1101;p16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693176" y="856527"/>
            <a:ext cx="5026020" cy="3775798"/>
          </a:xfrm>
          <a:prstGeom prst="rect">
            <a:avLst/>
          </a:prstGeom>
          <a:noFill/>
          <a:ln>
            <a:noFill/>
          </a:ln>
        </p:spPr>
      </p:pic>
      <p:pic>
        <p:nvPicPr>
          <p:cNvPr id="1102" name="Google Shape;1102;p16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15821" y="265253"/>
            <a:ext cx="360553" cy="3838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ullets, laptop, green box">
  <p:cSld name="Title, bullets, laptop, green box">
    <p:spTree>
      <p:nvGrpSpPr>
        <p:cNvPr id="1103" name="Shape 1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4" name="Google Shape;1104;p168"/>
          <p:cNvSpPr txBox="1"/>
          <p:nvPr>
            <p:ph type="title"/>
          </p:nvPr>
        </p:nvSpPr>
        <p:spPr>
          <a:xfrm>
            <a:off x="316800" y="274638"/>
            <a:ext cx="29523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05" name="Google Shape;1105;p168"/>
          <p:cNvSpPr txBox="1"/>
          <p:nvPr>
            <p:ph idx="1" type="body"/>
          </p:nvPr>
        </p:nvSpPr>
        <p:spPr>
          <a:xfrm>
            <a:off x="315951" y="1370013"/>
            <a:ext cx="2750400" cy="32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Arial"/>
              <a:buChar char="•"/>
              <a:defRPr sz="1600"/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Font typeface="Arial"/>
              <a:buChar char="•"/>
              <a:defRPr/>
            </a:lvl2pPr>
            <a:lvl3pPr indent="-3048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Font typeface="Arial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Font typeface="Arial"/>
              <a:buChar char="•"/>
              <a:defRPr/>
            </a:lvl4pPr>
            <a:lvl5pPr indent="-28575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900"/>
              <a:buFont typeface="Arial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106" name="Google Shape;1106;p168"/>
          <p:cNvSpPr/>
          <p:nvPr/>
        </p:nvSpPr>
        <p:spPr>
          <a:xfrm>
            <a:off x="5786568" y="1"/>
            <a:ext cx="33573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7" name="Google Shape;1107;p168"/>
          <p:cNvSpPr/>
          <p:nvPr/>
        </p:nvSpPr>
        <p:spPr>
          <a:xfrm>
            <a:off x="3970986" y="1154909"/>
            <a:ext cx="4297800" cy="2805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08" name="Google Shape;1108;p168"/>
          <p:cNvSpPr/>
          <p:nvPr>
            <p:ph idx="2" type="pic"/>
          </p:nvPr>
        </p:nvSpPr>
        <p:spPr>
          <a:xfrm>
            <a:off x="3970986" y="1154909"/>
            <a:ext cx="4297800" cy="2805000"/>
          </a:xfrm>
          <a:prstGeom prst="rect">
            <a:avLst/>
          </a:prstGeom>
          <a:noFill/>
          <a:ln>
            <a:noFill/>
          </a:ln>
        </p:spPr>
      </p:sp>
      <p:pic>
        <p:nvPicPr>
          <p:cNvPr id="1109" name="Google Shape;1109;p16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268375" y="977938"/>
            <a:ext cx="5673587" cy="326231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0" name="Google Shape;1110;p16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15821" y="265253"/>
            <a:ext cx="360553" cy="3838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ullets, tablet, blue box">
  <p:cSld name="Title, bullets, tablet, blue box">
    <p:spTree>
      <p:nvGrpSpPr>
        <p:cNvPr id="1111" name="Shape 1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2" name="Google Shape;1112;p169"/>
          <p:cNvSpPr/>
          <p:nvPr/>
        </p:nvSpPr>
        <p:spPr>
          <a:xfrm>
            <a:off x="5786568" y="1"/>
            <a:ext cx="33573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3" name="Google Shape;1113;p169"/>
          <p:cNvSpPr txBox="1"/>
          <p:nvPr>
            <p:ph type="title"/>
          </p:nvPr>
        </p:nvSpPr>
        <p:spPr>
          <a:xfrm>
            <a:off x="316799" y="274638"/>
            <a:ext cx="42561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14" name="Google Shape;1114;p169"/>
          <p:cNvSpPr txBox="1"/>
          <p:nvPr>
            <p:ph idx="1" type="body"/>
          </p:nvPr>
        </p:nvSpPr>
        <p:spPr>
          <a:xfrm>
            <a:off x="315950" y="1370013"/>
            <a:ext cx="4256100" cy="32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600"/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Font typeface="Arial"/>
              <a:buChar char="•"/>
              <a:defRPr/>
            </a:lvl2pPr>
            <a:lvl3pPr indent="-3048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Font typeface="Arial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Font typeface="Arial"/>
              <a:buChar char="•"/>
              <a:defRPr/>
            </a:lvl4pPr>
            <a:lvl5pPr indent="-28575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900"/>
              <a:buFont typeface="Arial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115" name="Google Shape;1115;p169"/>
          <p:cNvSpPr/>
          <p:nvPr/>
        </p:nvSpPr>
        <p:spPr>
          <a:xfrm>
            <a:off x="5275314" y="665018"/>
            <a:ext cx="2667000" cy="3788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16" name="Google Shape;1116;p169"/>
          <p:cNvSpPr/>
          <p:nvPr>
            <p:ph idx="2" type="pic"/>
          </p:nvPr>
        </p:nvSpPr>
        <p:spPr>
          <a:xfrm>
            <a:off x="5275314" y="665018"/>
            <a:ext cx="2667000" cy="3788100"/>
          </a:xfrm>
          <a:prstGeom prst="rect">
            <a:avLst/>
          </a:prstGeom>
          <a:noFill/>
          <a:ln>
            <a:noFill/>
          </a:ln>
        </p:spPr>
      </p:sp>
      <p:pic>
        <p:nvPicPr>
          <p:cNvPr descr="Ein Bild, das Monitor, Elektronik, Bildschirm, Fernsehen enthält.&#10;&#10;Automatisch generierte Beschreibung" id="1117" name="Google Shape;1117;p16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34027" y="506342"/>
            <a:ext cx="2953998" cy="41020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18" name="Google Shape;1118;p16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15821" y="265252"/>
            <a:ext cx="360553" cy="3838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ullets, tablet, green box">
  <p:cSld name="Title, bullets, tablet, green box">
    <p:spTree>
      <p:nvGrpSpPr>
        <p:cNvPr id="1119" name="Shape 1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0" name="Google Shape;1120;p170"/>
          <p:cNvSpPr/>
          <p:nvPr/>
        </p:nvSpPr>
        <p:spPr>
          <a:xfrm>
            <a:off x="5786568" y="1"/>
            <a:ext cx="33573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1" name="Google Shape;1121;p170"/>
          <p:cNvSpPr txBox="1"/>
          <p:nvPr>
            <p:ph type="title"/>
          </p:nvPr>
        </p:nvSpPr>
        <p:spPr>
          <a:xfrm>
            <a:off x="316799" y="274638"/>
            <a:ext cx="42561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22" name="Google Shape;1122;p170"/>
          <p:cNvSpPr txBox="1"/>
          <p:nvPr>
            <p:ph idx="1" type="body"/>
          </p:nvPr>
        </p:nvSpPr>
        <p:spPr>
          <a:xfrm>
            <a:off x="315950" y="1370013"/>
            <a:ext cx="4256100" cy="32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Arial"/>
              <a:buChar char="•"/>
              <a:defRPr sz="1600"/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Font typeface="Arial"/>
              <a:buChar char="•"/>
              <a:defRPr/>
            </a:lvl2pPr>
            <a:lvl3pPr indent="-3048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Font typeface="Arial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Font typeface="Arial"/>
              <a:buChar char="•"/>
              <a:defRPr/>
            </a:lvl4pPr>
            <a:lvl5pPr indent="-28575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900"/>
              <a:buFont typeface="Arial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123" name="Google Shape;1123;p170"/>
          <p:cNvSpPr/>
          <p:nvPr/>
        </p:nvSpPr>
        <p:spPr>
          <a:xfrm>
            <a:off x="5275314" y="665018"/>
            <a:ext cx="2667000" cy="3788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24" name="Google Shape;1124;p170"/>
          <p:cNvSpPr/>
          <p:nvPr>
            <p:ph idx="2" type="pic"/>
          </p:nvPr>
        </p:nvSpPr>
        <p:spPr>
          <a:xfrm>
            <a:off x="5275314" y="665018"/>
            <a:ext cx="2667000" cy="3788100"/>
          </a:xfrm>
          <a:prstGeom prst="rect">
            <a:avLst/>
          </a:prstGeom>
          <a:noFill/>
          <a:ln>
            <a:noFill/>
          </a:ln>
        </p:spPr>
      </p:sp>
      <p:pic>
        <p:nvPicPr>
          <p:cNvPr descr="Ein Bild, das Monitor, Elektronik, Bildschirm, Fernsehen enthält.&#10;&#10;Automatisch generierte Beschreibung" id="1125" name="Google Shape;1125;p17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34027" y="506342"/>
            <a:ext cx="2953998" cy="41020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6" name="Google Shape;1126;p17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15821" y="265253"/>
            <a:ext cx="360553" cy="3838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ullets, tablet, grey box">
  <p:cSld name="Title, bullets, tablet, grey box">
    <p:spTree>
      <p:nvGrpSpPr>
        <p:cNvPr id="1127" name="Shape 1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8" name="Google Shape;1128;p171"/>
          <p:cNvSpPr txBox="1"/>
          <p:nvPr>
            <p:ph type="title"/>
          </p:nvPr>
        </p:nvSpPr>
        <p:spPr>
          <a:xfrm>
            <a:off x="316799" y="274638"/>
            <a:ext cx="42561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29" name="Google Shape;1129;p171"/>
          <p:cNvSpPr txBox="1"/>
          <p:nvPr>
            <p:ph idx="1" type="body"/>
          </p:nvPr>
        </p:nvSpPr>
        <p:spPr>
          <a:xfrm>
            <a:off x="315950" y="1370013"/>
            <a:ext cx="4256100" cy="32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Arial"/>
              <a:buChar char="•"/>
              <a:defRPr sz="1600"/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Font typeface="Arial"/>
              <a:buChar char="•"/>
              <a:defRPr/>
            </a:lvl2pPr>
            <a:lvl3pPr indent="-3048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Font typeface="Arial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Font typeface="Arial"/>
              <a:buChar char="•"/>
              <a:defRPr/>
            </a:lvl4pPr>
            <a:lvl5pPr indent="-28575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900"/>
              <a:buFont typeface="Arial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130" name="Google Shape;1130;p171"/>
          <p:cNvSpPr/>
          <p:nvPr/>
        </p:nvSpPr>
        <p:spPr>
          <a:xfrm>
            <a:off x="5786568" y="1"/>
            <a:ext cx="3357300" cy="5143500"/>
          </a:xfrm>
          <a:prstGeom prst="rect">
            <a:avLst/>
          </a:prstGeom>
          <a:solidFill>
            <a:srgbClr val="E5E6E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1" name="Google Shape;1131;p171"/>
          <p:cNvSpPr/>
          <p:nvPr/>
        </p:nvSpPr>
        <p:spPr>
          <a:xfrm>
            <a:off x="5275314" y="665018"/>
            <a:ext cx="2667000" cy="3788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2" name="Google Shape;1132;p171"/>
          <p:cNvSpPr/>
          <p:nvPr>
            <p:ph idx="2" type="pic"/>
          </p:nvPr>
        </p:nvSpPr>
        <p:spPr>
          <a:xfrm>
            <a:off x="5275314" y="665018"/>
            <a:ext cx="2667000" cy="3788100"/>
          </a:xfrm>
          <a:prstGeom prst="rect">
            <a:avLst/>
          </a:prstGeom>
          <a:noFill/>
          <a:ln>
            <a:noFill/>
          </a:ln>
        </p:spPr>
      </p:sp>
      <p:pic>
        <p:nvPicPr>
          <p:cNvPr descr="Ein Bild, das Monitor, Elektronik, Bildschirm, Fernsehen enthält.&#10;&#10;Automatisch generierte Beschreibung" id="1133" name="Google Shape;1133;p17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34027" y="506342"/>
            <a:ext cx="2953998" cy="4102063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4" name="Google Shape;1134;p17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15821" y="265253"/>
            <a:ext cx="360553" cy="3838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ullets, phone, blue box">
  <p:cSld name="Title, bullets, phone, blue box">
    <p:spTree>
      <p:nvGrpSpPr>
        <p:cNvPr id="1135" name="Shape 1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" name="Google Shape;1136;p172"/>
          <p:cNvSpPr/>
          <p:nvPr/>
        </p:nvSpPr>
        <p:spPr>
          <a:xfrm>
            <a:off x="5786568" y="1"/>
            <a:ext cx="33573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7" name="Google Shape;1137;p172"/>
          <p:cNvSpPr txBox="1"/>
          <p:nvPr>
            <p:ph type="title"/>
          </p:nvPr>
        </p:nvSpPr>
        <p:spPr>
          <a:xfrm>
            <a:off x="316799" y="274638"/>
            <a:ext cx="42561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38" name="Google Shape;1138;p172"/>
          <p:cNvSpPr txBox="1"/>
          <p:nvPr>
            <p:ph idx="1" type="body"/>
          </p:nvPr>
        </p:nvSpPr>
        <p:spPr>
          <a:xfrm>
            <a:off x="315950" y="1370013"/>
            <a:ext cx="4256100" cy="32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1200"/>
              <a:buFont typeface="Arial"/>
              <a:buChar char="•"/>
              <a:defRPr sz="1600"/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Font typeface="Arial"/>
              <a:buChar char="•"/>
              <a:defRPr/>
            </a:lvl2pPr>
            <a:lvl3pPr indent="-3048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Font typeface="Arial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Font typeface="Arial"/>
              <a:buChar char="•"/>
              <a:defRPr/>
            </a:lvl4pPr>
            <a:lvl5pPr indent="-28575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900"/>
              <a:buFont typeface="Arial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139" name="Google Shape;1139;p172"/>
          <p:cNvSpPr/>
          <p:nvPr/>
        </p:nvSpPr>
        <p:spPr>
          <a:xfrm>
            <a:off x="5305111" y="635138"/>
            <a:ext cx="1911600" cy="3788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0" name="Google Shape;1140;p172"/>
          <p:cNvSpPr/>
          <p:nvPr>
            <p:ph idx="2" type="pic"/>
          </p:nvPr>
        </p:nvSpPr>
        <p:spPr>
          <a:xfrm>
            <a:off x="5305111" y="635138"/>
            <a:ext cx="1911600" cy="3788100"/>
          </a:xfrm>
          <a:prstGeom prst="rect">
            <a:avLst/>
          </a:prstGeom>
          <a:noFill/>
          <a:ln>
            <a:noFill/>
          </a:ln>
        </p:spPr>
      </p:sp>
      <p:pic>
        <p:nvPicPr>
          <p:cNvPr id="1141" name="Google Shape;1141;p17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223193" y="395932"/>
            <a:ext cx="2078060" cy="43516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42" name="Google Shape;1142;p17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15821" y="265252"/>
            <a:ext cx="360553" cy="3838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ullets, phone, green box">
  <p:cSld name="Title, bullets, phone, green box">
    <p:spTree>
      <p:nvGrpSpPr>
        <p:cNvPr id="1143" name="Shape 1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" name="Google Shape;1144;p173"/>
          <p:cNvSpPr txBox="1"/>
          <p:nvPr>
            <p:ph type="title"/>
          </p:nvPr>
        </p:nvSpPr>
        <p:spPr>
          <a:xfrm>
            <a:off x="316799" y="274638"/>
            <a:ext cx="42561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45" name="Google Shape;1145;p173"/>
          <p:cNvSpPr txBox="1"/>
          <p:nvPr>
            <p:ph idx="1" type="body"/>
          </p:nvPr>
        </p:nvSpPr>
        <p:spPr>
          <a:xfrm>
            <a:off x="315950" y="1370013"/>
            <a:ext cx="4256100" cy="32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Arial"/>
              <a:buChar char="•"/>
              <a:defRPr sz="1600"/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Font typeface="Arial"/>
              <a:buChar char="•"/>
              <a:defRPr/>
            </a:lvl2pPr>
            <a:lvl3pPr indent="-3048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Font typeface="Arial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Font typeface="Arial"/>
              <a:buChar char="•"/>
              <a:defRPr/>
            </a:lvl4pPr>
            <a:lvl5pPr indent="-28575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900"/>
              <a:buFont typeface="Arial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146" name="Google Shape;1146;p173"/>
          <p:cNvSpPr/>
          <p:nvPr/>
        </p:nvSpPr>
        <p:spPr>
          <a:xfrm>
            <a:off x="5786568" y="1"/>
            <a:ext cx="3357300" cy="514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7" name="Google Shape;1147;p173"/>
          <p:cNvSpPr/>
          <p:nvPr/>
        </p:nvSpPr>
        <p:spPr>
          <a:xfrm>
            <a:off x="5305111" y="635138"/>
            <a:ext cx="1911600" cy="3788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48" name="Google Shape;1148;p173"/>
          <p:cNvSpPr/>
          <p:nvPr>
            <p:ph idx="2" type="pic"/>
          </p:nvPr>
        </p:nvSpPr>
        <p:spPr>
          <a:xfrm>
            <a:off x="5305111" y="635138"/>
            <a:ext cx="1911600" cy="3788100"/>
          </a:xfrm>
          <a:prstGeom prst="rect">
            <a:avLst/>
          </a:prstGeom>
          <a:noFill/>
          <a:ln>
            <a:noFill/>
          </a:ln>
        </p:spPr>
      </p:sp>
      <p:pic>
        <p:nvPicPr>
          <p:cNvPr id="1149" name="Google Shape;1149;p17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223193" y="395932"/>
            <a:ext cx="2078060" cy="43516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0" name="Google Shape;1150;p17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15821" y="265253"/>
            <a:ext cx="360553" cy="3838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ullets, phone, grey box">
  <p:cSld name="Title, bullets, phone, grey box">
    <p:spTree>
      <p:nvGrpSpPr>
        <p:cNvPr id="1151" name="Shape 1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2" name="Google Shape;1152;p174"/>
          <p:cNvSpPr txBox="1"/>
          <p:nvPr>
            <p:ph type="title"/>
          </p:nvPr>
        </p:nvSpPr>
        <p:spPr>
          <a:xfrm>
            <a:off x="316799" y="274638"/>
            <a:ext cx="42561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53" name="Google Shape;1153;p174"/>
          <p:cNvSpPr txBox="1"/>
          <p:nvPr>
            <p:ph idx="1" type="body"/>
          </p:nvPr>
        </p:nvSpPr>
        <p:spPr>
          <a:xfrm>
            <a:off x="315950" y="1370013"/>
            <a:ext cx="4256100" cy="32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Arial"/>
              <a:buChar char="•"/>
              <a:defRPr sz="1600"/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Font typeface="Arial"/>
              <a:buChar char="•"/>
              <a:defRPr/>
            </a:lvl2pPr>
            <a:lvl3pPr indent="-3048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Font typeface="Arial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Font typeface="Arial"/>
              <a:buChar char="•"/>
              <a:defRPr/>
            </a:lvl4pPr>
            <a:lvl5pPr indent="-28575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900"/>
              <a:buFont typeface="Arial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154" name="Google Shape;1154;p174"/>
          <p:cNvSpPr/>
          <p:nvPr/>
        </p:nvSpPr>
        <p:spPr>
          <a:xfrm>
            <a:off x="5786568" y="1"/>
            <a:ext cx="3357300" cy="5143500"/>
          </a:xfrm>
          <a:prstGeom prst="rect">
            <a:avLst/>
          </a:prstGeom>
          <a:solidFill>
            <a:srgbClr val="E5E6E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5" name="Google Shape;1155;p174"/>
          <p:cNvSpPr/>
          <p:nvPr/>
        </p:nvSpPr>
        <p:spPr>
          <a:xfrm>
            <a:off x="5305111" y="635138"/>
            <a:ext cx="1911600" cy="3788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56" name="Google Shape;1156;p174"/>
          <p:cNvSpPr/>
          <p:nvPr>
            <p:ph idx="2" type="pic"/>
          </p:nvPr>
        </p:nvSpPr>
        <p:spPr>
          <a:xfrm>
            <a:off x="5305111" y="635138"/>
            <a:ext cx="1911600" cy="3788100"/>
          </a:xfrm>
          <a:prstGeom prst="rect">
            <a:avLst/>
          </a:prstGeom>
          <a:noFill/>
          <a:ln>
            <a:noFill/>
          </a:ln>
        </p:spPr>
      </p:sp>
      <p:pic>
        <p:nvPicPr>
          <p:cNvPr id="1157" name="Google Shape;1157;p17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223193" y="395932"/>
            <a:ext cx="2078060" cy="4351637"/>
          </a:xfrm>
          <a:prstGeom prst="rect">
            <a:avLst/>
          </a:prstGeom>
          <a:noFill/>
          <a:ln>
            <a:noFill/>
          </a:ln>
        </p:spPr>
      </p:pic>
      <p:pic>
        <p:nvPicPr>
          <p:cNvPr id="1158" name="Google Shape;1158;p17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15821" y="265253"/>
            <a:ext cx="360553" cy="3838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ullets, big screen, green box 1">
  <p:cSld name="Title, bullets, big screen, green box 1">
    <p:spTree>
      <p:nvGrpSpPr>
        <p:cNvPr id="1159" name="Shape 1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0" name="Google Shape;1160;p175"/>
          <p:cNvSpPr/>
          <p:nvPr/>
        </p:nvSpPr>
        <p:spPr>
          <a:xfrm>
            <a:off x="5785716" y="1"/>
            <a:ext cx="3357300" cy="5143500"/>
          </a:xfrm>
          <a:prstGeom prst="rect">
            <a:avLst/>
          </a:prstGeom>
          <a:solidFill>
            <a:srgbClr val="E5E6E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Arial"/>
              <a:buNone/>
            </a:pPr>
            <a:r>
              <a:t/>
            </a:r>
            <a:endParaRPr b="0" i="0" sz="8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61" name="Google Shape;1161;p175"/>
          <p:cNvSpPr txBox="1"/>
          <p:nvPr>
            <p:ph type="title"/>
          </p:nvPr>
        </p:nvSpPr>
        <p:spPr>
          <a:xfrm>
            <a:off x="316800" y="274638"/>
            <a:ext cx="29523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62" name="Google Shape;1162;p175"/>
          <p:cNvSpPr txBox="1"/>
          <p:nvPr>
            <p:ph idx="1" type="body"/>
          </p:nvPr>
        </p:nvSpPr>
        <p:spPr>
          <a:xfrm>
            <a:off x="315950" y="1370013"/>
            <a:ext cx="2952300" cy="32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048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200"/>
              <a:buFont typeface="Arial"/>
              <a:buChar char="•"/>
              <a:defRPr sz="1600"/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Font typeface="Arial"/>
              <a:buChar char="•"/>
              <a:defRPr/>
            </a:lvl2pPr>
            <a:lvl3pPr indent="-3048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Font typeface="Arial"/>
              <a:buChar char="•"/>
              <a:defRPr/>
            </a:lvl3pPr>
            <a:lvl4pPr indent="-29845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Font typeface="Arial"/>
              <a:buChar char="•"/>
              <a:defRPr/>
            </a:lvl4pPr>
            <a:lvl5pPr indent="-28575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900"/>
              <a:buFont typeface="Arial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pic>
        <p:nvPicPr>
          <p:cNvPr id="1163" name="Google Shape;1163;p17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515821" y="265253"/>
            <a:ext cx="360553" cy="38388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: 2 columns, green numbers">
  <p:cSld name="Agenda: 2 columns, green numbers"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p19"/>
          <p:cNvSpPr txBox="1"/>
          <p:nvPr>
            <p:ph type="title"/>
          </p:nvPr>
        </p:nvSpPr>
        <p:spPr>
          <a:xfrm>
            <a:off x="315951" y="274639"/>
            <a:ext cx="85104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b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15" name="Google Shape;115;p19"/>
          <p:cNvSpPr txBox="1"/>
          <p:nvPr>
            <p:ph idx="1" type="body"/>
          </p:nvPr>
        </p:nvSpPr>
        <p:spPr>
          <a:xfrm>
            <a:off x="1080771" y="1210089"/>
            <a:ext cx="3282900" cy="48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360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6" name="Google Shape;116;p19"/>
          <p:cNvSpPr txBox="1"/>
          <p:nvPr>
            <p:ph idx="2" type="body"/>
          </p:nvPr>
        </p:nvSpPr>
        <p:spPr>
          <a:xfrm>
            <a:off x="315951" y="2117209"/>
            <a:ext cx="756900" cy="48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720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000"/>
              <a:buNone/>
              <a:defRPr b="1" i="0" sz="3000" u="none" cap="none" strike="noStrike">
                <a:solidFill>
                  <a:schemeClr val="accen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7" name="Google Shape;117;p19"/>
          <p:cNvSpPr txBox="1"/>
          <p:nvPr>
            <p:ph idx="3" type="body"/>
          </p:nvPr>
        </p:nvSpPr>
        <p:spPr>
          <a:xfrm>
            <a:off x="323972" y="3022255"/>
            <a:ext cx="756900" cy="48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720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000"/>
              <a:buNone/>
              <a:defRPr b="1" i="0" sz="3000" u="none" cap="none" strike="noStrike">
                <a:solidFill>
                  <a:schemeClr val="accen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118" name="Google Shape;118;p19"/>
          <p:cNvGrpSpPr/>
          <p:nvPr/>
        </p:nvGrpSpPr>
        <p:grpSpPr>
          <a:xfrm>
            <a:off x="315749" y="1893845"/>
            <a:ext cx="4047984" cy="1821838"/>
            <a:chOff x="4115025" y="1906461"/>
            <a:chExt cx="1243200" cy="1821838"/>
          </a:xfrm>
        </p:grpSpPr>
        <p:cxnSp>
          <p:nvCxnSpPr>
            <p:cNvPr id="119" name="Google Shape;119;p19"/>
            <p:cNvCxnSpPr/>
            <p:nvPr/>
          </p:nvCxnSpPr>
          <p:spPr>
            <a:xfrm rot="10800000">
              <a:off x="4115025" y="1906461"/>
              <a:ext cx="1243200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20" name="Google Shape;120;p19"/>
            <p:cNvCxnSpPr/>
            <p:nvPr/>
          </p:nvCxnSpPr>
          <p:spPr>
            <a:xfrm rot="10800000">
              <a:off x="4115025" y="2817380"/>
              <a:ext cx="1243200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21" name="Google Shape;121;p19"/>
            <p:cNvCxnSpPr/>
            <p:nvPr/>
          </p:nvCxnSpPr>
          <p:spPr>
            <a:xfrm rot="10800000">
              <a:off x="4115025" y="3728299"/>
              <a:ext cx="1243200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122" name="Google Shape;122;p19"/>
          <p:cNvSpPr txBox="1"/>
          <p:nvPr>
            <p:ph idx="4" type="body"/>
          </p:nvPr>
        </p:nvSpPr>
        <p:spPr>
          <a:xfrm>
            <a:off x="315951" y="3927284"/>
            <a:ext cx="756900" cy="48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720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000"/>
              <a:buNone/>
              <a:defRPr b="1" i="0" sz="3000" u="none" cap="none" strike="noStrike">
                <a:solidFill>
                  <a:schemeClr val="accen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3" name="Google Shape;123;p19"/>
          <p:cNvSpPr txBox="1"/>
          <p:nvPr>
            <p:ph idx="5" type="body"/>
          </p:nvPr>
        </p:nvSpPr>
        <p:spPr>
          <a:xfrm>
            <a:off x="323972" y="1210089"/>
            <a:ext cx="756900" cy="48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720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000"/>
              <a:buNone/>
              <a:defRPr b="1" i="0" sz="3000" u="none" cap="none" strike="noStrike">
                <a:solidFill>
                  <a:schemeClr val="accen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4" name="Google Shape;124;p19"/>
          <p:cNvSpPr txBox="1"/>
          <p:nvPr>
            <p:ph idx="6" type="body"/>
          </p:nvPr>
        </p:nvSpPr>
        <p:spPr>
          <a:xfrm>
            <a:off x="1080771" y="2117207"/>
            <a:ext cx="3282900" cy="48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360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5" name="Google Shape;125;p19"/>
          <p:cNvSpPr txBox="1"/>
          <p:nvPr>
            <p:ph idx="7" type="body"/>
          </p:nvPr>
        </p:nvSpPr>
        <p:spPr>
          <a:xfrm>
            <a:off x="1080771" y="3015739"/>
            <a:ext cx="3282900" cy="48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360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6" name="Google Shape;126;p19"/>
          <p:cNvSpPr txBox="1"/>
          <p:nvPr>
            <p:ph idx="8" type="body"/>
          </p:nvPr>
        </p:nvSpPr>
        <p:spPr>
          <a:xfrm>
            <a:off x="1080771" y="3927282"/>
            <a:ext cx="3282900" cy="48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360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7" name="Google Shape;127;p19"/>
          <p:cNvSpPr txBox="1"/>
          <p:nvPr>
            <p:ph idx="9" type="body"/>
          </p:nvPr>
        </p:nvSpPr>
        <p:spPr>
          <a:xfrm>
            <a:off x="5548599" y="1210089"/>
            <a:ext cx="3282900" cy="48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360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8" name="Google Shape;128;p19"/>
          <p:cNvSpPr txBox="1"/>
          <p:nvPr>
            <p:ph idx="13" type="body"/>
          </p:nvPr>
        </p:nvSpPr>
        <p:spPr>
          <a:xfrm>
            <a:off x="4783779" y="2117209"/>
            <a:ext cx="756900" cy="48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720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000"/>
              <a:buNone/>
              <a:defRPr b="1" i="0" sz="3000" u="none" cap="none" strike="noStrike">
                <a:solidFill>
                  <a:schemeClr val="accen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29" name="Google Shape;129;p19"/>
          <p:cNvSpPr txBox="1"/>
          <p:nvPr>
            <p:ph idx="14" type="body"/>
          </p:nvPr>
        </p:nvSpPr>
        <p:spPr>
          <a:xfrm>
            <a:off x="4791800" y="3022255"/>
            <a:ext cx="756900" cy="48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720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000"/>
              <a:buNone/>
              <a:defRPr b="1" i="0" sz="3000" u="none" cap="none" strike="noStrike">
                <a:solidFill>
                  <a:schemeClr val="accen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130" name="Google Shape;130;p19"/>
          <p:cNvGrpSpPr/>
          <p:nvPr/>
        </p:nvGrpSpPr>
        <p:grpSpPr>
          <a:xfrm>
            <a:off x="4783577" y="1893845"/>
            <a:ext cx="4047984" cy="1821838"/>
            <a:chOff x="4115025" y="1906461"/>
            <a:chExt cx="1243200" cy="1821838"/>
          </a:xfrm>
        </p:grpSpPr>
        <p:cxnSp>
          <p:nvCxnSpPr>
            <p:cNvPr id="131" name="Google Shape;131;p19"/>
            <p:cNvCxnSpPr/>
            <p:nvPr/>
          </p:nvCxnSpPr>
          <p:spPr>
            <a:xfrm rot="10800000">
              <a:off x="4115025" y="1906461"/>
              <a:ext cx="1243200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32" name="Google Shape;132;p19"/>
            <p:cNvCxnSpPr/>
            <p:nvPr/>
          </p:nvCxnSpPr>
          <p:spPr>
            <a:xfrm rot="10800000">
              <a:off x="4115025" y="2817380"/>
              <a:ext cx="1243200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33" name="Google Shape;133;p19"/>
            <p:cNvCxnSpPr/>
            <p:nvPr/>
          </p:nvCxnSpPr>
          <p:spPr>
            <a:xfrm rot="10800000">
              <a:off x="4115025" y="3728299"/>
              <a:ext cx="1243200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134" name="Google Shape;134;p19"/>
          <p:cNvSpPr txBox="1"/>
          <p:nvPr>
            <p:ph idx="15" type="body"/>
          </p:nvPr>
        </p:nvSpPr>
        <p:spPr>
          <a:xfrm>
            <a:off x="4783779" y="3927284"/>
            <a:ext cx="756900" cy="48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720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000"/>
              <a:buNone/>
              <a:defRPr b="1" i="0" sz="3000" u="none" cap="none" strike="noStrike">
                <a:solidFill>
                  <a:schemeClr val="accen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5" name="Google Shape;135;p19"/>
          <p:cNvSpPr txBox="1"/>
          <p:nvPr>
            <p:ph idx="16" type="body"/>
          </p:nvPr>
        </p:nvSpPr>
        <p:spPr>
          <a:xfrm>
            <a:off x="4791800" y="1210089"/>
            <a:ext cx="756900" cy="48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720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000"/>
              <a:buNone/>
              <a:defRPr b="1" i="0" sz="3000" u="none" cap="none" strike="noStrike">
                <a:solidFill>
                  <a:schemeClr val="accen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6" name="Google Shape;136;p19"/>
          <p:cNvSpPr txBox="1"/>
          <p:nvPr>
            <p:ph idx="17" type="body"/>
          </p:nvPr>
        </p:nvSpPr>
        <p:spPr>
          <a:xfrm>
            <a:off x="5548599" y="2117207"/>
            <a:ext cx="3282900" cy="48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360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7" name="Google Shape;137;p19"/>
          <p:cNvSpPr txBox="1"/>
          <p:nvPr>
            <p:ph idx="18" type="body"/>
          </p:nvPr>
        </p:nvSpPr>
        <p:spPr>
          <a:xfrm>
            <a:off x="5548599" y="3015739"/>
            <a:ext cx="3282900" cy="48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360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8" name="Google Shape;138;p19"/>
          <p:cNvSpPr txBox="1"/>
          <p:nvPr>
            <p:ph idx="19" type="body"/>
          </p:nvPr>
        </p:nvSpPr>
        <p:spPr>
          <a:xfrm>
            <a:off x="5548599" y="3927282"/>
            <a:ext cx="3282900" cy="481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36000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39" name="Google Shape;139;p19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1164" name="Shape 1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" name="Google Shape;1165;p176"/>
          <p:cNvSpPr txBox="1"/>
          <p:nvPr>
            <p:ph type="title"/>
          </p:nvPr>
        </p:nvSpPr>
        <p:spPr>
          <a:xfrm>
            <a:off x="315951" y="274638"/>
            <a:ext cx="85104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Title white 1">
  <p:cSld name="1_Only Title white">
    <p:bg>
      <p:bgPr>
        <a:solidFill>
          <a:schemeClr val="lt1"/>
        </a:solidFill>
      </p:bgPr>
    </p:bg>
    <p:spTree>
      <p:nvGrpSpPr>
        <p:cNvPr id="1166" name="Shape 1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" name="Google Shape;1167;p177"/>
          <p:cNvSpPr txBox="1"/>
          <p:nvPr>
            <p:ph idx="12" type="sldNum"/>
          </p:nvPr>
        </p:nvSpPr>
        <p:spPr>
          <a:xfrm>
            <a:off x="6780610" y="4867196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168" name="Google Shape;1168;p17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28312" y="265253"/>
            <a:ext cx="420413" cy="447619"/>
          </a:xfrm>
          <a:prstGeom prst="rect">
            <a:avLst/>
          </a:prstGeom>
          <a:noFill/>
          <a:ln>
            <a:noFill/>
          </a:ln>
        </p:spPr>
      </p:pic>
      <p:sp>
        <p:nvSpPr>
          <p:cNvPr id="1169" name="Google Shape;1169;p177"/>
          <p:cNvSpPr txBox="1"/>
          <p:nvPr>
            <p:ph type="title"/>
          </p:nvPr>
        </p:nvSpPr>
        <p:spPr>
          <a:xfrm>
            <a:off x="305991" y="277728"/>
            <a:ext cx="7945500" cy="24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 you with details" showMasterSp="0">
  <p:cSld name="Thank you with details">
    <p:spTree>
      <p:nvGrpSpPr>
        <p:cNvPr id="1170" name="Shape 1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1" name="Google Shape;1171;p178"/>
          <p:cNvSpPr txBox="1"/>
          <p:nvPr>
            <p:ph type="title"/>
          </p:nvPr>
        </p:nvSpPr>
        <p:spPr>
          <a:xfrm>
            <a:off x="305992" y="2181038"/>
            <a:ext cx="42660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72" name="Google Shape;1172;p178"/>
          <p:cNvSpPr txBox="1"/>
          <p:nvPr>
            <p:ph idx="1" type="body"/>
          </p:nvPr>
        </p:nvSpPr>
        <p:spPr>
          <a:xfrm>
            <a:off x="305991" y="2874339"/>
            <a:ext cx="4266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indent="-3175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•"/>
              <a:defRPr/>
            </a:lvl2pPr>
            <a:lvl3pPr indent="-3175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•"/>
              <a:defRPr/>
            </a:lvl3pPr>
            <a:lvl4pPr indent="-3175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•"/>
              <a:defRPr/>
            </a:lvl4pPr>
            <a:lvl5pPr indent="-3175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1173" name="Google Shape;1173;p17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05991" y="948928"/>
            <a:ext cx="618876" cy="71670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loumns, bullets">
  <p:cSld name="Title, 2 coloumns, bullets">
    <p:spTree>
      <p:nvGrpSpPr>
        <p:cNvPr id="1174" name="Shape 1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5" name="Google Shape;1175;p179"/>
          <p:cNvSpPr txBox="1"/>
          <p:nvPr>
            <p:ph type="title"/>
          </p:nvPr>
        </p:nvSpPr>
        <p:spPr>
          <a:xfrm>
            <a:off x="315951" y="274638"/>
            <a:ext cx="85104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76" name="Google Shape;1176;p179"/>
          <p:cNvSpPr txBox="1"/>
          <p:nvPr>
            <p:ph idx="1" type="body"/>
          </p:nvPr>
        </p:nvSpPr>
        <p:spPr>
          <a:xfrm>
            <a:off x="315951" y="1389521"/>
            <a:ext cx="4100400" cy="3242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Char char="•"/>
              <a:defRPr sz="1800"/>
            </a:lvl1pPr>
            <a:lvl2pPr indent="-3175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800"/>
            </a:lvl2pPr>
            <a:lvl3pPr indent="-3175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800"/>
            </a:lvl3pPr>
            <a:lvl4pPr indent="-3175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800"/>
            </a:lvl4pPr>
            <a:lvl5pPr indent="-3175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800"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177" name="Google Shape;1177;p179"/>
          <p:cNvSpPr txBox="1"/>
          <p:nvPr>
            <p:ph idx="2" type="body"/>
          </p:nvPr>
        </p:nvSpPr>
        <p:spPr>
          <a:xfrm>
            <a:off x="4728119" y="1389521"/>
            <a:ext cx="4099800" cy="3242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175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Char char="•"/>
              <a:defRPr sz="1800"/>
            </a:lvl1pPr>
            <a:lvl2pPr indent="-3175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800"/>
            </a:lvl2pPr>
            <a:lvl3pPr indent="-3175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800"/>
            </a:lvl3pPr>
            <a:lvl4pPr indent="-3175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800"/>
            </a:lvl4pPr>
            <a:lvl5pPr indent="-3175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 sz="1800"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body copy">
  <p:cSld name="Title + body copy">
    <p:spTree>
      <p:nvGrpSpPr>
        <p:cNvPr id="1178" name="Shape 1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9" name="Google Shape;1179;p180"/>
          <p:cNvSpPr txBox="1"/>
          <p:nvPr>
            <p:ph idx="1" type="body"/>
          </p:nvPr>
        </p:nvSpPr>
        <p:spPr>
          <a:xfrm>
            <a:off x="315951" y="1233379"/>
            <a:ext cx="8512200" cy="363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b="1" i="0"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180" name="Google Shape;1180;p180"/>
          <p:cNvSpPr txBox="1"/>
          <p:nvPr>
            <p:ph type="title"/>
          </p:nvPr>
        </p:nvSpPr>
        <p:spPr>
          <a:xfrm>
            <a:off x="315951" y="274638"/>
            <a:ext cx="80280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b="1" i="0">
                <a:latin typeface="Poppins"/>
                <a:ea typeface="Poppins"/>
                <a:cs typeface="Poppins"/>
                <a:sym typeface="Poppin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181" name="Shape 1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2" name="Google Shape;1182;p18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3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183" name="Google Shape;1183;p18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0" lIns="0" spcFirstLastPara="1" rIns="0" wrap="square" tIns="0">
            <a:noAutofit/>
          </a:bodyPr>
          <a:lstStyle>
            <a:lvl1pPr indent="-323850" lvl="0" marL="457200">
              <a:spcBef>
                <a:spcPts val="800"/>
              </a:spcBef>
              <a:spcAft>
                <a:spcPts val="0"/>
              </a:spcAft>
              <a:buSzPts val="1500"/>
              <a:buChar char="•"/>
              <a:defRPr/>
            </a:lvl1pPr>
            <a:lvl2pPr indent="-317500" lvl="1" marL="91440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2pPr>
            <a:lvl3pPr indent="-304800" lvl="2" marL="1371600">
              <a:spcBef>
                <a:spcPts val="400"/>
              </a:spcBef>
              <a:spcAft>
                <a:spcPts val="0"/>
              </a:spcAft>
              <a:buSzPts val="1200"/>
              <a:buChar char="•"/>
              <a:defRPr/>
            </a:lvl3pPr>
            <a:lvl4pPr indent="-298450" lvl="3" marL="1828800">
              <a:spcBef>
                <a:spcPts val="400"/>
              </a:spcBef>
              <a:spcAft>
                <a:spcPts val="0"/>
              </a:spcAft>
              <a:buSzPts val="1100"/>
              <a:buChar char="•"/>
              <a:defRPr/>
            </a:lvl4pPr>
            <a:lvl5pPr indent="-285750" lvl="4" marL="2286000">
              <a:spcBef>
                <a:spcPts val="400"/>
              </a:spcBef>
              <a:spcAft>
                <a:spcPts val="0"/>
              </a:spcAft>
              <a:buSzPts val="900"/>
              <a:buChar char="•"/>
              <a:defRPr/>
            </a:lvl5pPr>
            <a:lvl6pPr indent="-317500" lvl="5" marL="274320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6pPr>
            <a:lvl7pPr indent="-317500" lvl="6" marL="320040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7pPr>
            <a:lvl8pPr indent="-317500" lvl="7" marL="365760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8pPr>
            <a:lvl9pPr indent="-317500" lvl="8" marL="4114800">
              <a:spcBef>
                <a:spcPts val="400"/>
              </a:spcBef>
              <a:spcAft>
                <a:spcPts val="0"/>
              </a:spcAft>
              <a:buSzPts val="1400"/>
              <a:buChar char="•"/>
              <a:defRPr/>
            </a:lvl9pPr>
          </a:lstStyle>
          <a:p/>
        </p:txBody>
      </p:sp>
      <p:sp>
        <p:nvSpPr>
          <p:cNvPr id="1184" name="Google Shape;1184;p18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Title black">
  <p:cSld name="Only Title black">
    <p:spTree>
      <p:nvGrpSpPr>
        <p:cNvPr id="1190" name="Shape 1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" name="Google Shape;1191;p183"/>
          <p:cNvSpPr txBox="1"/>
          <p:nvPr>
            <p:ph idx="12" type="sldNum"/>
          </p:nvPr>
        </p:nvSpPr>
        <p:spPr>
          <a:xfrm>
            <a:off x="6780610" y="4867275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92" name="Google Shape;1192;p183"/>
          <p:cNvSpPr txBox="1"/>
          <p:nvPr>
            <p:ph type="title"/>
          </p:nvPr>
        </p:nvSpPr>
        <p:spPr>
          <a:xfrm>
            <a:off x="305991" y="277728"/>
            <a:ext cx="7945500" cy="24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pic>
        <p:nvPicPr>
          <p:cNvPr id="1193" name="Google Shape;1193;p183"/>
          <p:cNvPicPr preferRelativeResize="0"/>
          <p:nvPr/>
        </p:nvPicPr>
        <p:blipFill rotWithShape="1">
          <a:blip r:embed="rId2">
            <a:alphaModFix/>
          </a:blip>
          <a:srcRect b="-9299" l="0" r="0" t="-9311"/>
          <a:stretch/>
        </p:blipFill>
        <p:spPr>
          <a:xfrm>
            <a:off x="8467750" y="227516"/>
            <a:ext cx="459250" cy="459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Title white">
  <p:cSld name="Only Title white">
    <p:bg>
      <p:bgPr>
        <a:solidFill>
          <a:schemeClr val="lt1"/>
        </a:solidFill>
      </p:bgPr>
    </p:bg>
    <p:spTree>
      <p:nvGrpSpPr>
        <p:cNvPr id="1194" name="Shape 1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5" name="Google Shape;1195;p184"/>
          <p:cNvSpPr txBox="1"/>
          <p:nvPr>
            <p:ph idx="12" type="sldNum"/>
          </p:nvPr>
        </p:nvSpPr>
        <p:spPr>
          <a:xfrm>
            <a:off x="6780610" y="4867275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196" name="Google Shape;1196;p184"/>
          <p:cNvSpPr txBox="1"/>
          <p:nvPr>
            <p:ph type="title"/>
          </p:nvPr>
        </p:nvSpPr>
        <p:spPr>
          <a:xfrm>
            <a:off x="305991" y="277728"/>
            <a:ext cx="7945500" cy="24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pic>
        <p:nvPicPr>
          <p:cNvPr id="1197" name="Google Shape;1197;p184"/>
          <p:cNvPicPr preferRelativeResize="0"/>
          <p:nvPr/>
        </p:nvPicPr>
        <p:blipFill rotWithShape="1">
          <a:blip r:embed="rId2">
            <a:alphaModFix/>
          </a:blip>
          <a:srcRect b="-9299" l="0" r="0" t="-9311"/>
          <a:stretch/>
        </p:blipFill>
        <p:spPr>
          <a:xfrm>
            <a:off x="8467750" y="227516"/>
            <a:ext cx="459250" cy="4592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page" showMasterSp="0">
  <p:cSld name="Titlepage">
    <p:spTree>
      <p:nvGrpSpPr>
        <p:cNvPr id="1198" name="Shape 1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" name="Google Shape;1199;p185"/>
          <p:cNvSpPr txBox="1"/>
          <p:nvPr>
            <p:ph type="title"/>
          </p:nvPr>
        </p:nvSpPr>
        <p:spPr>
          <a:xfrm>
            <a:off x="305992" y="1767943"/>
            <a:ext cx="42660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b="1" i="0" sz="30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00" name="Google Shape;1200;p185"/>
          <p:cNvSpPr txBox="1"/>
          <p:nvPr>
            <p:ph idx="1" type="body"/>
          </p:nvPr>
        </p:nvSpPr>
        <p:spPr>
          <a:xfrm>
            <a:off x="305992" y="4013900"/>
            <a:ext cx="42660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>
                <a:latin typeface="Poppins"/>
                <a:ea typeface="Poppins"/>
                <a:cs typeface="Poppins"/>
                <a:sym typeface="Poppins"/>
              </a:defRPr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201" name="Google Shape;1201;p185"/>
          <p:cNvSpPr txBox="1"/>
          <p:nvPr>
            <p:ph idx="2" type="body"/>
          </p:nvPr>
        </p:nvSpPr>
        <p:spPr>
          <a:xfrm>
            <a:off x="305992" y="4252091"/>
            <a:ext cx="42660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>
                <a:latin typeface="Poppins"/>
                <a:ea typeface="Poppins"/>
                <a:cs typeface="Poppins"/>
                <a:sym typeface="Poppins"/>
              </a:defRPr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202" name="Google Shape;1202;p185"/>
          <p:cNvSpPr txBox="1"/>
          <p:nvPr>
            <p:ph idx="3" type="body"/>
          </p:nvPr>
        </p:nvSpPr>
        <p:spPr>
          <a:xfrm>
            <a:off x="305991" y="2808542"/>
            <a:ext cx="42660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Arial"/>
              <a:buNone/>
              <a:defRPr sz="1500">
                <a:solidFill>
                  <a:schemeClr val="accen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lt1"/>
                </a:solidFill>
              </a:defRPr>
            </a:lvl2pPr>
            <a:lvl3pPr indent="-3048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lt1"/>
                </a:solidFill>
              </a:defRPr>
            </a:lvl3pPr>
            <a:lvl4pPr indent="-29845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lt1"/>
                </a:solidFill>
              </a:defRPr>
            </a:lvl4pPr>
            <a:lvl5pPr indent="-28575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900"/>
              <a:buChar char="•"/>
              <a:defRPr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pic>
        <p:nvPicPr>
          <p:cNvPr descr="Ein Bild, das Zeichnung enthält.&#10;&#10;Automatisch generierte Beschreibung" id="1203" name="Google Shape;1203;p18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05991" y="276677"/>
            <a:ext cx="1382315" cy="580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pos="2880">
          <p15:clr>
            <a:srgbClr val="F26B43"/>
          </p15:clr>
        </p15:guide>
        <p15:guide id="2" pos="3050">
          <p15:clr>
            <a:srgbClr val="F26B43"/>
          </p15:clr>
        </p15:guide>
      </p15:sldGuideLst>
    </p:ext>
  </p:extLst>
</p:sldLayout>
</file>

<file path=ppt/slideLayouts/slideLayout1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hapter slide black">
  <p:cSld name="Chapter slide black">
    <p:spTree>
      <p:nvGrpSpPr>
        <p:cNvPr id="1204" name="Shape 12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5" name="Google Shape;1205;p186"/>
          <p:cNvSpPr txBox="1"/>
          <p:nvPr>
            <p:ph type="title"/>
          </p:nvPr>
        </p:nvSpPr>
        <p:spPr>
          <a:xfrm>
            <a:off x="305991" y="2294751"/>
            <a:ext cx="85320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06" name="Google Shape;1206;p186"/>
          <p:cNvSpPr txBox="1"/>
          <p:nvPr>
            <p:ph idx="12" type="sldNum"/>
          </p:nvPr>
        </p:nvSpPr>
        <p:spPr>
          <a:xfrm>
            <a:off x="6780610" y="4867275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: blue numbers">
  <p:cSld name="Agenda: blue numbers"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20"/>
          <p:cNvSpPr txBox="1"/>
          <p:nvPr>
            <p:ph type="title"/>
          </p:nvPr>
        </p:nvSpPr>
        <p:spPr>
          <a:xfrm>
            <a:off x="315951" y="274639"/>
            <a:ext cx="85104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b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42" name="Google Shape;142;p20"/>
          <p:cNvSpPr txBox="1"/>
          <p:nvPr>
            <p:ph idx="1" type="body"/>
          </p:nvPr>
        </p:nvSpPr>
        <p:spPr>
          <a:xfrm>
            <a:off x="1145628" y="1210088"/>
            <a:ext cx="58269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b="0" i="0" sz="15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3" name="Google Shape;143;p20"/>
          <p:cNvSpPr txBox="1"/>
          <p:nvPr>
            <p:ph idx="2" type="body"/>
          </p:nvPr>
        </p:nvSpPr>
        <p:spPr>
          <a:xfrm>
            <a:off x="315952" y="2117209"/>
            <a:ext cx="7080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720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000"/>
              <a:buNone/>
              <a:defRPr b="1" i="0" sz="3000" u="none" cap="none" strike="noStrike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44" name="Google Shape;144;p20"/>
          <p:cNvSpPr txBox="1"/>
          <p:nvPr>
            <p:ph idx="3" type="body"/>
          </p:nvPr>
        </p:nvSpPr>
        <p:spPr>
          <a:xfrm>
            <a:off x="323973" y="3022255"/>
            <a:ext cx="7080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720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000"/>
              <a:buNone/>
              <a:defRPr b="1" i="0" sz="3000" u="none" cap="none" strike="noStrike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145" name="Google Shape;145;p20"/>
          <p:cNvGrpSpPr/>
          <p:nvPr/>
        </p:nvGrpSpPr>
        <p:grpSpPr>
          <a:xfrm>
            <a:off x="315577" y="2043433"/>
            <a:ext cx="6656963" cy="1805624"/>
            <a:chOff x="4115025" y="1906461"/>
            <a:chExt cx="1243200" cy="1821838"/>
          </a:xfrm>
        </p:grpSpPr>
        <p:cxnSp>
          <p:nvCxnSpPr>
            <p:cNvPr id="146" name="Google Shape;146;p20"/>
            <p:cNvCxnSpPr/>
            <p:nvPr/>
          </p:nvCxnSpPr>
          <p:spPr>
            <a:xfrm rot="10800000">
              <a:off x="4115025" y="1906461"/>
              <a:ext cx="1243200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47" name="Google Shape;147;p20"/>
            <p:cNvCxnSpPr/>
            <p:nvPr/>
          </p:nvCxnSpPr>
          <p:spPr>
            <a:xfrm rot="10800000">
              <a:off x="4115025" y="2817380"/>
              <a:ext cx="1243200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48" name="Google Shape;148;p20"/>
            <p:cNvCxnSpPr/>
            <p:nvPr/>
          </p:nvCxnSpPr>
          <p:spPr>
            <a:xfrm rot="10800000">
              <a:off x="4115025" y="3728299"/>
              <a:ext cx="1243200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149" name="Google Shape;149;p20"/>
          <p:cNvSpPr txBox="1"/>
          <p:nvPr>
            <p:ph idx="4" type="body"/>
          </p:nvPr>
        </p:nvSpPr>
        <p:spPr>
          <a:xfrm>
            <a:off x="315952" y="3927284"/>
            <a:ext cx="7080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720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000"/>
              <a:buNone/>
              <a:defRPr b="1" i="0" sz="3000" u="none" cap="none" strike="noStrike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0" name="Google Shape;150;p20"/>
          <p:cNvSpPr txBox="1"/>
          <p:nvPr>
            <p:ph idx="5" type="body"/>
          </p:nvPr>
        </p:nvSpPr>
        <p:spPr>
          <a:xfrm>
            <a:off x="323973" y="1210089"/>
            <a:ext cx="7080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720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000"/>
              <a:buNone/>
              <a:defRPr b="1" i="0" sz="3000" u="none" cap="none" strike="noStrike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1" name="Google Shape;151;p20"/>
          <p:cNvSpPr txBox="1"/>
          <p:nvPr>
            <p:ph idx="6" type="body"/>
          </p:nvPr>
        </p:nvSpPr>
        <p:spPr>
          <a:xfrm>
            <a:off x="1145628" y="2117206"/>
            <a:ext cx="58269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b="0" i="0" sz="15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2" name="Google Shape;152;p20"/>
          <p:cNvSpPr txBox="1"/>
          <p:nvPr>
            <p:ph idx="7" type="body"/>
          </p:nvPr>
        </p:nvSpPr>
        <p:spPr>
          <a:xfrm>
            <a:off x="1145628" y="3015738"/>
            <a:ext cx="58269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b="0" i="0" sz="15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3" name="Google Shape;153;p20"/>
          <p:cNvSpPr txBox="1"/>
          <p:nvPr>
            <p:ph idx="8" type="body"/>
          </p:nvPr>
        </p:nvSpPr>
        <p:spPr>
          <a:xfrm>
            <a:off x="1145628" y="3927281"/>
            <a:ext cx="58269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b="0" i="0" sz="15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4" name="Google Shape;154;p20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 you." showMasterSp="0">
  <p:cSld name="Thank you.">
    <p:spTree>
      <p:nvGrpSpPr>
        <p:cNvPr id="1207" name="Shape 1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" name="Google Shape;1208;p187"/>
          <p:cNvSpPr txBox="1"/>
          <p:nvPr>
            <p:ph type="title"/>
          </p:nvPr>
        </p:nvSpPr>
        <p:spPr>
          <a:xfrm>
            <a:off x="305991" y="2735035"/>
            <a:ext cx="85320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 sz="33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pic>
        <p:nvPicPr>
          <p:cNvPr id="1209" name="Google Shape;1209;p18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223657" y="1825960"/>
            <a:ext cx="696687" cy="7417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page white" showMasterSp="0">
  <p:cSld name="Titlepage white">
    <p:bg>
      <p:bgPr>
        <a:solidFill>
          <a:schemeClr val="lt1"/>
        </a:solidFill>
      </p:bgPr>
    </p:bg>
    <p:spTree>
      <p:nvGrpSpPr>
        <p:cNvPr id="1210" name="Shape 1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" name="Google Shape;1211;p188"/>
          <p:cNvSpPr txBox="1"/>
          <p:nvPr>
            <p:ph type="title"/>
          </p:nvPr>
        </p:nvSpPr>
        <p:spPr>
          <a:xfrm>
            <a:off x="306016" y="1767943"/>
            <a:ext cx="42660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b="1" i="0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12" name="Google Shape;1212;p188"/>
          <p:cNvSpPr txBox="1"/>
          <p:nvPr>
            <p:ph idx="1" type="body"/>
          </p:nvPr>
        </p:nvSpPr>
        <p:spPr>
          <a:xfrm>
            <a:off x="305992" y="4013900"/>
            <a:ext cx="42660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213" name="Google Shape;1213;p188"/>
          <p:cNvSpPr txBox="1"/>
          <p:nvPr>
            <p:ph idx="2" type="body"/>
          </p:nvPr>
        </p:nvSpPr>
        <p:spPr>
          <a:xfrm>
            <a:off x="305992" y="4252091"/>
            <a:ext cx="42660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214" name="Google Shape;1214;p188"/>
          <p:cNvSpPr txBox="1"/>
          <p:nvPr>
            <p:ph idx="3" type="body"/>
          </p:nvPr>
        </p:nvSpPr>
        <p:spPr>
          <a:xfrm>
            <a:off x="306017" y="2808542"/>
            <a:ext cx="42660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Arial"/>
              <a:buNone/>
              <a:defRPr sz="15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lt1"/>
                </a:solidFill>
              </a:defRPr>
            </a:lvl2pPr>
            <a:lvl3pPr indent="-3048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lt1"/>
                </a:solidFill>
              </a:defRPr>
            </a:lvl3pPr>
            <a:lvl4pPr indent="-29845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lt1"/>
                </a:solidFill>
              </a:defRPr>
            </a:lvl4pPr>
            <a:lvl5pPr indent="-28575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900"/>
              <a:buChar char="•"/>
              <a:defRPr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pic>
        <p:nvPicPr>
          <p:cNvPr descr="Ein Bild, das Zeichnung enthält.&#10;&#10;Automatisch generierte Beschreibung" id="1215" name="Google Shape;1215;p18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05991" y="276677"/>
            <a:ext cx="1382315" cy="580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pos="2880">
          <p15:clr>
            <a:srgbClr val="F26B43"/>
          </p15:clr>
        </p15:guide>
        <p15:guide id="2" pos="3050">
          <p15:clr>
            <a:srgbClr val="F26B43"/>
          </p15:clr>
        </p15:guide>
      </p15:sldGuideLst>
    </p:ext>
  </p:extLst>
</p:sldLayout>
</file>

<file path=ppt/slideLayouts/slideLayout1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page with graphic" showMasterSp="0">
  <p:cSld name="Titlepage with graphic">
    <p:spTree>
      <p:nvGrpSpPr>
        <p:cNvPr id="1216" name="Shape 1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" name="Google Shape;1217;p189"/>
          <p:cNvSpPr txBox="1"/>
          <p:nvPr>
            <p:ph type="title"/>
          </p:nvPr>
        </p:nvSpPr>
        <p:spPr>
          <a:xfrm>
            <a:off x="305992" y="1767943"/>
            <a:ext cx="42660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b="1" i="0" sz="30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18" name="Google Shape;1218;p189"/>
          <p:cNvSpPr txBox="1"/>
          <p:nvPr>
            <p:ph idx="1" type="body"/>
          </p:nvPr>
        </p:nvSpPr>
        <p:spPr>
          <a:xfrm>
            <a:off x="305991" y="4013900"/>
            <a:ext cx="42717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>
                <a:latin typeface="Poppins"/>
                <a:ea typeface="Poppins"/>
                <a:cs typeface="Poppins"/>
                <a:sym typeface="Poppins"/>
              </a:defRPr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219" name="Google Shape;1219;p189"/>
          <p:cNvSpPr txBox="1"/>
          <p:nvPr>
            <p:ph idx="2" type="body"/>
          </p:nvPr>
        </p:nvSpPr>
        <p:spPr>
          <a:xfrm>
            <a:off x="305991" y="4252091"/>
            <a:ext cx="42717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>
                <a:latin typeface="Poppins"/>
                <a:ea typeface="Poppins"/>
                <a:cs typeface="Poppins"/>
                <a:sym typeface="Poppins"/>
              </a:defRPr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1220" name="Google Shape;1220;p189"/>
          <p:cNvSpPr txBox="1"/>
          <p:nvPr>
            <p:ph idx="3" type="body"/>
          </p:nvPr>
        </p:nvSpPr>
        <p:spPr>
          <a:xfrm>
            <a:off x="305993" y="2808542"/>
            <a:ext cx="42660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Arial"/>
              <a:buNone/>
              <a:defRPr sz="1500">
                <a:solidFill>
                  <a:schemeClr val="accen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lt1"/>
                </a:solidFill>
              </a:defRPr>
            </a:lvl2pPr>
            <a:lvl3pPr indent="-3048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lt1"/>
                </a:solidFill>
              </a:defRPr>
            </a:lvl3pPr>
            <a:lvl4pPr indent="-29845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lt1"/>
                </a:solidFill>
              </a:defRPr>
            </a:lvl4pPr>
            <a:lvl5pPr indent="-28575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900"/>
              <a:buChar char="•"/>
              <a:defRPr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pic>
        <p:nvPicPr>
          <p:cNvPr descr="Ein Bild, das Zeichnung enthält.&#10;&#10;Automatisch generierte Beschreibung" id="1221" name="Google Shape;1221;p18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05991" y="276677"/>
            <a:ext cx="1382315" cy="580574"/>
          </a:xfrm>
          <a:prstGeom prst="rect">
            <a:avLst/>
          </a:prstGeom>
          <a:noFill/>
          <a:ln>
            <a:noFill/>
          </a:ln>
        </p:spPr>
      </p:pic>
      <p:sp>
        <p:nvSpPr>
          <p:cNvPr id="1222" name="Google Shape;1222;p189"/>
          <p:cNvSpPr/>
          <p:nvPr>
            <p:ph idx="4" type="pic"/>
          </p:nvPr>
        </p:nvSpPr>
        <p:spPr>
          <a:xfrm>
            <a:off x="4842272" y="0"/>
            <a:ext cx="4301700" cy="51435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extLst>
    <p:ext uri="{DCECCB84-F9BA-43D5-87BE-67443E8EF086}">
      <p15:sldGuideLst>
        <p15:guide id="1" pos="2880">
          <p15:clr>
            <a:srgbClr val="F26B43"/>
          </p15:clr>
        </p15:guide>
        <p15:guide id="2" pos="3050">
          <p15:clr>
            <a:srgbClr val="F26B43"/>
          </p15:clr>
        </p15:guide>
      </p15:sldGuideLst>
    </p:ext>
  </p:extLst>
</p:sldLayout>
</file>

<file path=ppt/slideLayouts/slideLayout1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hapterslide white">
  <p:cSld name="Chapterslide white">
    <p:bg>
      <p:bgPr>
        <a:solidFill>
          <a:schemeClr val="lt1"/>
        </a:solidFill>
      </p:bgPr>
    </p:bg>
    <p:spTree>
      <p:nvGrpSpPr>
        <p:cNvPr id="1223" name="Shape 1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4" name="Google Shape;1224;p190"/>
          <p:cNvSpPr txBox="1"/>
          <p:nvPr>
            <p:ph type="title"/>
          </p:nvPr>
        </p:nvSpPr>
        <p:spPr>
          <a:xfrm>
            <a:off x="305991" y="2294751"/>
            <a:ext cx="85320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36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25" name="Google Shape;1225;p190"/>
          <p:cNvSpPr txBox="1"/>
          <p:nvPr>
            <p:ph idx="12" type="sldNum"/>
          </p:nvPr>
        </p:nvSpPr>
        <p:spPr>
          <a:xfrm>
            <a:off x="6780610" y="4867275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226" name="Google Shape;1226;p19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28311" y="265252"/>
            <a:ext cx="420413" cy="4476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 you with details" showMasterSp="0">
  <p:cSld name="Thank you with details">
    <p:spTree>
      <p:nvGrpSpPr>
        <p:cNvPr id="1227" name="Shape 1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" name="Google Shape;1228;p191"/>
          <p:cNvSpPr txBox="1"/>
          <p:nvPr>
            <p:ph type="title"/>
          </p:nvPr>
        </p:nvSpPr>
        <p:spPr>
          <a:xfrm>
            <a:off x="305992" y="2181038"/>
            <a:ext cx="42660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1229" name="Google Shape;1229;p191"/>
          <p:cNvSpPr txBox="1"/>
          <p:nvPr>
            <p:ph idx="1" type="body"/>
          </p:nvPr>
        </p:nvSpPr>
        <p:spPr>
          <a:xfrm>
            <a:off x="305991" y="2874339"/>
            <a:ext cx="4266000" cy="36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indent="-3175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•"/>
              <a:defRPr/>
            </a:lvl2pPr>
            <a:lvl3pPr indent="-3175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•"/>
              <a:defRPr/>
            </a:lvl3pPr>
            <a:lvl4pPr indent="-3175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•"/>
              <a:defRPr/>
            </a:lvl4pPr>
            <a:lvl5pPr indent="-3175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pic>
        <p:nvPicPr>
          <p:cNvPr descr="Ein Bild, das Zeichnung enthält.&#10;&#10;Automatisch generierte Beschreibung" id="1230" name="Google Shape;1230;p19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05991" y="276677"/>
            <a:ext cx="1382315" cy="580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ckground 2">
  <p:cSld name="CUSTOM_6_1_1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1231" name="Shape 123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1233" name="Shape 123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: green numbers">
  <p:cSld name="Agenda: green numbers"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21"/>
          <p:cNvSpPr txBox="1"/>
          <p:nvPr>
            <p:ph type="title"/>
          </p:nvPr>
        </p:nvSpPr>
        <p:spPr>
          <a:xfrm>
            <a:off x="315951" y="274639"/>
            <a:ext cx="85104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b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57" name="Google Shape;157;p21"/>
          <p:cNvSpPr txBox="1"/>
          <p:nvPr>
            <p:ph idx="1" type="body"/>
          </p:nvPr>
        </p:nvSpPr>
        <p:spPr>
          <a:xfrm>
            <a:off x="1145628" y="1210088"/>
            <a:ext cx="58269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b="0" i="0" sz="15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8" name="Google Shape;158;p21"/>
          <p:cNvSpPr txBox="1"/>
          <p:nvPr>
            <p:ph idx="2" type="body"/>
          </p:nvPr>
        </p:nvSpPr>
        <p:spPr>
          <a:xfrm>
            <a:off x="315952" y="2117209"/>
            <a:ext cx="7080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720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000"/>
              <a:buNone/>
              <a:defRPr b="1" i="0" sz="3000" u="none" cap="none" strike="noStrike">
                <a:solidFill>
                  <a:schemeClr val="accen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59" name="Google Shape;159;p21"/>
          <p:cNvSpPr txBox="1"/>
          <p:nvPr>
            <p:ph idx="3" type="body"/>
          </p:nvPr>
        </p:nvSpPr>
        <p:spPr>
          <a:xfrm>
            <a:off x="323973" y="3022255"/>
            <a:ext cx="7080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720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000"/>
              <a:buNone/>
              <a:defRPr b="1" i="0" sz="3000" u="none" cap="none" strike="noStrike">
                <a:solidFill>
                  <a:schemeClr val="accen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160" name="Google Shape;160;p21"/>
          <p:cNvGrpSpPr/>
          <p:nvPr/>
        </p:nvGrpSpPr>
        <p:grpSpPr>
          <a:xfrm>
            <a:off x="315577" y="2043433"/>
            <a:ext cx="6656963" cy="1805624"/>
            <a:chOff x="4115025" y="1906461"/>
            <a:chExt cx="1243200" cy="1821838"/>
          </a:xfrm>
        </p:grpSpPr>
        <p:cxnSp>
          <p:nvCxnSpPr>
            <p:cNvPr id="161" name="Google Shape;161;p21"/>
            <p:cNvCxnSpPr/>
            <p:nvPr/>
          </p:nvCxnSpPr>
          <p:spPr>
            <a:xfrm rot="10800000">
              <a:off x="4115025" y="1906461"/>
              <a:ext cx="1243200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62" name="Google Shape;162;p21"/>
            <p:cNvCxnSpPr/>
            <p:nvPr/>
          </p:nvCxnSpPr>
          <p:spPr>
            <a:xfrm rot="10800000">
              <a:off x="4115025" y="2817380"/>
              <a:ext cx="1243200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  <p:cxnSp>
          <p:nvCxnSpPr>
            <p:cNvPr id="163" name="Google Shape;163;p21"/>
            <p:cNvCxnSpPr/>
            <p:nvPr/>
          </p:nvCxnSpPr>
          <p:spPr>
            <a:xfrm rot="10800000">
              <a:off x="4115025" y="3728299"/>
              <a:ext cx="1243200" cy="0"/>
            </a:xfrm>
            <a:prstGeom prst="straightConnector1">
              <a:avLst/>
            </a:prstGeom>
            <a:noFill/>
            <a:ln cap="flat" cmpd="sng" w="12700">
              <a:solidFill>
                <a:schemeClr val="dk1"/>
              </a:solidFill>
              <a:prstDash val="solid"/>
              <a:miter lim="800000"/>
              <a:headEnd len="sm" w="sm" type="none"/>
              <a:tailEnd len="sm" w="sm" type="none"/>
            </a:ln>
          </p:spPr>
        </p:cxnSp>
      </p:grpSp>
      <p:sp>
        <p:nvSpPr>
          <p:cNvPr id="164" name="Google Shape;164;p21"/>
          <p:cNvSpPr txBox="1"/>
          <p:nvPr>
            <p:ph idx="4" type="body"/>
          </p:nvPr>
        </p:nvSpPr>
        <p:spPr>
          <a:xfrm>
            <a:off x="315952" y="3927284"/>
            <a:ext cx="7080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720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000"/>
              <a:buNone/>
              <a:defRPr b="1" i="0" sz="3000" u="none" cap="none" strike="noStrike">
                <a:solidFill>
                  <a:schemeClr val="accen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5" name="Google Shape;165;p21"/>
          <p:cNvSpPr txBox="1"/>
          <p:nvPr>
            <p:ph idx="5" type="body"/>
          </p:nvPr>
        </p:nvSpPr>
        <p:spPr>
          <a:xfrm>
            <a:off x="323973" y="1210089"/>
            <a:ext cx="7080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720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3000"/>
              <a:buNone/>
              <a:defRPr b="1" i="0" sz="3000" u="none" cap="none" strike="noStrike">
                <a:solidFill>
                  <a:schemeClr val="accen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6" name="Google Shape;166;p21"/>
          <p:cNvSpPr txBox="1"/>
          <p:nvPr>
            <p:ph idx="6" type="body"/>
          </p:nvPr>
        </p:nvSpPr>
        <p:spPr>
          <a:xfrm>
            <a:off x="1145628" y="2117206"/>
            <a:ext cx="58269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b="0" i="0" sz="15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7" name="Google Shape;167;p21"/>
          <p:cNvSpPr txBox="1"/>
          <p:nvPr>
            <p:ph idx="7" type="body"/>
          </p:nvPr>
        </p:nvSpPr>
        <p:spPr>
          <a:xfrm>
            <a:off x="1145628" y="3015738"/>
            <a:ext cx="58269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b="0" i="0" sz="15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8" name="Google Shape;168;p21"/>
          <p:cNvSpPr txBox="1"/>
          <p:nvPr>
            <p:ph idx="8" type="body"/>
          </p:nvPr>
        </p:nvSpPr>
        <p:spPr>
          <a:xfrm>
            <a:off x="1145628" y="3927281"/>
            <a:ext cx="58269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b="0" i="0" sz="15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69" name="Google Shape;169;p21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hapter slide black">
  <p:cSld name="Chapter slide black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3"/>
          <p:cNvSpPr txBox="1"/>
          <p:nvPr>
            <p:ph type="title"/>
          </p:nvPr>
        </p:nvSpPr>
        <p:spPr>
          <a:xfrm>
            <a:off x="305991" y="2294751"/>
            <a:ext cx="8532019" cy="55399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" name="Google Shape;18;p3"/>
          <p:cNvSpPr txBox="1"/>
          <p:nvPr>
            <p:ph idx="12" type="sldNum"/>
          </p:nvPr>
        </p:nvSpPr>
        <p:spPr>
          <a:xfrm>
            <a:off x="6780610" y="4870571"/>
            <a:ext cx="2057400" cy="12311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: 4 columns, blue numbers">
  <p:cSld name="Agenda: 4 columns, blue numbers">
    <p:spTree>
      <p:nvGrpSpPr>
        <p:cNvPr id="170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22"/>
          <p:cNvSpPr txBox="1"/>
          <p:nvPr>
            <p:ph type="title"/>
          </p:nvPr>
        </p:nvSpPr>
        <p:spPr>
          <a:xfrm>
            <a:off x="315951" y="274639"/>
            <a:ext cx="85104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b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72" name="Google Shape;172;p22"/>
          <p:cNvSpPr txBox="1"/>
          <p:nvPr>
            <p:ph idx="1" type="body"/>
          </p:nvPr>
        </p:nvSpPr>
        <p:spPr>
          <a:xfrm>
            <a:off x="2555687" y="1177464"/>
            <a:ext cx="1801500" cy="612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4400"/>
              <a:buNone/>
              <a:defRPr b="1" i="0" sz="4400" u="none" cap="none" strike="noStrike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3" name="Google Shape;173;p22"/>
          <p:cNvSpPr txBox="1"/>
          <p:nvPr>
            <p:ph idx="2" type="body"/>
          </p:nvPr>
        </p:nvSpPr>
        <p:spPr>
          <a:xfrm>
            <a:off x="4787401" y="1177464"/>
            <a:ext cx="1801500" cy="612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4400"/>
              <a:buNone/>
              <a:defRPr b="1" i="0" sz="4400" u="none" cap="none" strike="noStrike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4" name="Google Shape;174;p22"/>
          <p:cNvSpPr txBox="1"/>
          <p:nvPr>
            <p:ph idx="3" type="body"/>
          </p:nvPr>
        </p:nvSpPr>
        <p:spPr>
          <a:xfrm>
            <a:off x="7019116" y="1177464"/>
            <a:ext cx="1801500" cy="612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4400"/>
              <a:buNone/>
              <a:defRPr b="1" i="0" sz="4400" u="none" cap="none" strike="noStrike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5" name="Google Shape;175;p22"/>
          <p:cNvSpPr txBox="1"/>
          <p:nvPr>
            <p:ph idx="4" type="body"/>
          </p:nvPr>
        </p:nvSpPr>
        <p:spPr>
          <a:xfrm>
            <a:off x="323973" y="1177464"/>
            <a:ext cx="1801500" cy="612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4400"/>
              <a:buNone/>
              <a:defRPr b="1" i="0" sz="4400" u="none" cap="none" strike="noStrike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6" name="Google Shape;176;p22"/>
          <p:cNvSpPr txBox="1"/>
          <p:nvPr>
            <p:ph idx="5" type="body"/>
          </p:nvPr>
        </p:nvSpPr>
        <p:spPr>
          <a:xfrm>
            <a:off x="316799" y="1858738"/>
            <a:ext cx="1825200" cy="6192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700"/>
              <a:buNone/>
              <a:defRPr b="1" sz="17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77" name="Google Shape;177;p22"/>
          <p:cNvSpPr txBox="1"/>
          <p:nvPr>
            <p:ph idx="6" type="body"/>
          </p:nvPr>
        </p:nvSpPr>
        <p:spPr>
          <a:xfrm>
            <a:off x="316799" y="2639931"/>
            <a:ext cx="1825200" cy="212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1500"/>
              <a:buChar char="•"/>
              <a:defRPr sz="1500"/>
            </a:lvl1pPr>
            <a:lvl2pPr indent="-32385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500"/>
              <a:buChar char="•"/>
              <a:defRPr sz="1500"/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78" name="Google Shape;178;p22"/>
          <p:cNvSpPr txBox="1"/>
          <p:nvPr>
            <p:ph idx="7" type="body"/>
          </p:nvPr>
        </p:nvSpPr>
        <p:spPr>
          <a:xfrm>
            <a:off x="2542997" y="1858738"/>
            <a:ext cx="1825200" cy="6192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700"/>
              <a:buNone/>
              <a:defRPr b="1" sz="17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79" name="Google Shape;179;p22"/>
          <p:cNvSpPr txBox="1"/>
          <p:nvPr>
            <p:ph idx="8" type="body"/>
          </p:nvPr>
        </p:nvSpPr>
        <p:spPr>
          <a:xfrm>
            <a:off x="2542997" y="2639931"/>
            <a:ext cx="1825200" cy="212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1500"/>
              <a:buChar char="•"/>
              <a:defRPr sz="1500"/>
            </a:lvl1pPr>
            <a:lvl2pPr indent="-32385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500"/>
              <a:buChar char="•"/>
              <a:defRPr sz="1500"/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0" name="Google Shape;180;p22"/>
          <p:cNvSpPr txBox="1"/>
          <p:nvPr>
            <p:ph idx="9" type="body"/>
          </p:nvPr>
        </p:nvSpPr>
        <p:spPr>
          <a:xfrm>
            <a:off x="4769195" y="1858738"/>
            <a:ext cx="1825200" cy="6192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700"/>
              <a:buNone/>
              <a:defRPr b="1" sz="17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81" name="Google Shape;181;p22"/>
          <p:cNvSpPr txBox="1"/>
          <p:nvPr>
            <p:ph idx="13" type="body"/>
          </p:nvPr>
        </p:nvSpPr>
        <p:spPr>
          <a:xfrm>
            <a:off x="4769195" y="2639931"/>
            <a:ext cx="1825200" cy="212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1500"/>
              <a:buChar char="•"/>
              <a:defRPr sz="1500"/>
            </a:lvl1pPr>
            <a:lvl2pPr indent="-32385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500"/>
              <a:buChar char="•"/>
              <a:defRPr sz="1500"/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2" name="Google Shape;182;p22"/>
          <p:cNvSpPr txBox="1"/>
          <p:nvPr>
            <p:ph idx="14" type="body"/>
          </p:nvPr>
        </p:nvSpPr>
        <p:spPr>
          <a:xfrm>
            <a:off x="6995392" y="1858738"/>
            <a:ext cx="1825200" cy="6192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700"/>
              <a:buNone/>
              <a:defRPr b="1" sz="17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83" name="Google Shape;183;p22"/>
          <p:cNvSpPr txBox="1"/>
          <p:nvPr>
            <p:ph idx="15" type="body"/>
          </p:nvPr>
        </p:nvSpPr>
        <p:spPr>
          <a:xfrm>
            <a:off x="6995392" y="2639931"/>
            <a:ext cx="1825200" cy="212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1500"/>
              <a:buChar char="•"/>
              <a:defRPr sz="1500"/>
            </a:lvl1pPr>
            <a:lvl2pPr indent="-32385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500"/>
              <a:buChar char="•"/>
              <a:defRPr sz="1500"/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4" name="Google Shape;184;p22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2"/>
                </a:solidFill>
              </a:defRPr>
            </a:lvl1pPr>
            <a:lvl2pPr lvl="1">
              <a:buNone/>
              <a:defRPr>
                <a:solidFill>
                  <a:schemeClr val="lt2"/>
                </a:solidFill>
              </a:defRPr>
            </a:lvl2pPr>
            <a:lvl3pPr lvl="2">
              <a:buNone/>
              <a:defRPr>
                <a:solidFill>
                  <a:schemeClr val="lt2"/>
                </a:solidFill>
              </a:defRPr>
            </a:lvl3pPr>
            <a:lvl4pPr lvl="3">
              <a:buNone/>
              <a:defRPr>
                <a:solidFill>
                  <a:schemeClr val="lt2"/>
                </a:solidFill>
              </a:defRPr>
            </a:lvl4pPr>
            <a:lvl5pPr lvl="4">
              <a:buNone/>
              <a:defRPr>
                <a:solidFill>
                  <a:schemeClr val="lt2"/>
                </a:solidFill>
              </a:defRPr>
            </a:lvl5pPr>
            <a:lvl6pPr lvl="5">
              <a:buNone/>
              <a:defRPr>
                <a:solidFill>
                  <a:schemeClr val="lt2"/>
                </a:solidFill>
              </a:defRPr>
            </a:lvl6pPr>
            <a:lvl7pPr lvl="6">
              <a:buNone/>
              <a:defRPr>
                <a:solidFill>
                  <a:schemeClr val="lt2"/>
                </a:solidFill>
              </a:defRPr>
            </a:lvl7pPr>
            <a:lvl8pPr lvl="7">
              <a:buNone/>
              <a:defRPr>
                <a:solidFill>
                  <a:schemeClr val="lt2"/>
                </a:solidFill>
              </a:defRPr>
            </a:lvl8pPr>
            <a:lvl9pPr lvl="8">
              <a:buNone/>
              <a:defRPr>
                <a:solidFill>
                  <a:schemeClr val="lt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Agenda: 4 columns, green numbers">
  <p:cSld name="Agenda: 4 columns, green numbers">
    <p:spTree>
      <p:nvGrpSpPr>
        <p:cNvPr id="185" name="Shape 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Google Shape;186;p23"/>
          <p:cNvSpPr txBox="1"/>
          <p:nvPr>
            <p:ph type="title"/>
          </p:nvPr>
        </p:nvSpPr>
        <p:spPr>
          <a:xfrm>
            <a:off x="315951" y="274639"/>
            <a:ext cx="85104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b="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187" name="Google Shape;187;p23"/>
          <p:cNvSpPr txBox="1"/>
          <p:nvPr>
            <p:ph idx="1" type="body"/>
          </p:nvPr>
        </p:nvSpPr>
        <p:spPr>
          <a:xfrm>
            <a:off x="2555687" y="1177464"/>
            <a:ext cx="1801500" cy="612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4400"/>
              <a:buNone/>
              <a:defRPr b="1" i="0" sz="4400" u="none" cap="none" strike="noStrike">
                <a:solidFill>
                  <a:schemeClr val="accen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8" name="Google Shape;188;p23"/>
          <p:cNvSpPr txBox="1"/>
          <p:nvPr>
            <p:ph idx="2" type="body"/>
          </p:nvPr>
        </p:nvSpPr>
        <p:spPr>
          <a:xfrm>
            <a:off x="4787401" y="1177464"/>
            <a:ext cx="1801500" cy="612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4400"/>
              <a:buNone/>
              <a:defRPr b="1" i="0" sz="4400" u="none" cap="none" strike="noStrike">
                <a:solidFill>
                  <a:schemeClr val="accen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89" name="Google Shape;189;p23"/>
          <p:cNvSpPr txBox="1"/>
          <p:nvPr>
            <p:ph idx="3" type="body"/>
          </p:nvPr>
        </p:nvSpPr>
        <p:spPr>
          <a:xfrm>
            <a:off x="7019116" y="1177464"/>
            <a:ext cx="1801500" cy="612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4400"/>
              <a:buNone/>
              <a:defRPr b="1" i="0" sz="4400" u="none" cap="none" strike="noStrike">
                <a:solidFill>
                  <a:schemeClr val="accen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0" name="Google Shape;190;p23"/>
          <p:cNvSpPr txBox="1"/>
          <p:nvPr>
            <p:ph idx="4" type="body"/>
          </p:nvPr>
        </p:nvSpPr>
        <p:spPr>
          <a:xfrm>
            <a:off x="323973" y="1177464"/>
            <a:ext cx="1801500" cy="6126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4400"/>
              <a:buNone/>
              <a:defRPr b="1" i="0" sz="4400" u="none" cap="none" strike="noStrike">
                <a:solidFill>
                  <a:schemeClr val="accen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1" name="Google Shape;191;p23"/>
          <p:cNvSpPr txBox="1"/>
          <p:nvPr>
            <p:ph idx="5" type="body"/>
          </p:nvPr>
        </p:nvSpPr>
        <p:spPr>
          <a:xfrm>
            <a:off x="316799" y="1858738"/>
            <a:ext cx="1825200" cy="6192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700"/>
              <a:buNone/>
              <a:defRPr b="1" sz="17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92" name="Google Shape;192;p23"/>
          <p:cNvSpPr txBox="1"/>
          <p:nvPr>
            <p:ph idx="6" type="body"/>
          </p:nvPr>
        </p:nvSpPr>
        <p:spPr>
          <a:xfrm>
            <a:off x="316799" y="2639931"/>
            <a:ext cx="1825200" cy="212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500"/>
              <a:buChar char="•"/>
              <a:defRPr sz="1500"/>
            </a:lvl1pPr>
            <a:lvl2pPr indent="-32385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500"/>
              <a:buChar char="•"/>
              <a:defRPr sz="1500"/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3" name="Google Shape;193;p23"/>
          <p:cNvSpPr txBox="1"/>
          <p:nvPr>
            <p:ph idx="7" type="body"/>
          </p:nvPr>
        </p:nvSpPr>
        <p:spPr>
          <a:xfrm>
            <a:off x="2542997" y="1858738"/>
            <a:ext cx="1825200" cy="6192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700"/>
              <a:buNone/>
              <a:defRPr b="1" sz="17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94" name="Google Shape;194;p23"/>
          <p:cNvSpPr txBox="1"/>
          <p:nvPr>
            <p:ph idx="8" type="body"/>
          </p:nvPr>
        </p:nvSpPr>
        <p:spPr>
          <a:xfrm>
            <a:off x="2542997" y="2639931"/>
            <a:ext cx="1825200" cy="212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500"/>
              <a:buChar char="•"/>
              <a:defRPr sz="1500"/>
            </a:lvl1pPr>
            <a:lvl2pPr indent="-32385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500"/>
              <a:buChar char="•"/>
              <a:defRPr sz="1500"/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5" name="Google Shape;195;p23"/>
          <p:cNvSpPr txBox="1"/>
          <p:nvPr>
            <p:ph idx="9" type="body"/>
          </p:nvPr>
        </p:nvSpPr>
        <p:spPr>
          <a:xfrm>
            <a:off x="4769195" y="1858738"/>
            <a:ext cx="1825200" cy="6192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700"/>
              <a:buNone/>
              <a:defRPr b="1" sz="17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96" name="Google Shape;196;p23"/>
          <p:cNvSpPr txBox="1"/>
          <p:nvPr>
            <p:ph idx="13" type="body"/>
          </p:nvPr>
        </p:nvSpPr>
        <p:spPr>
          <a:xfrm>
            <a:off x="4769195" y="2639931"/>
            <a:ext cx="1825200" cy="212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500"/>
              <a:buChar char="•"/>
              <a:defRPr sz="1500"/>
            </a:lvl1pPr>
            <a:lvl2pPr indent="-32385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500"/>
              <a:buChar char="•"/>
              <a:defRPr sz="1500"/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7" name="Google Shape;197;p23"/>
          <p:cNvSpPr txBox="1"/>
          <p:nvPr>
            <p:ph idx="14" type="body"/>
          </p:nvPr>
        </p:nvSpPr>
        <p:spPr>
          <a:xfrm>
            <a:off x="6995392" y="1858738"/>
            <a:ext cx="1825200" cy="6192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700"/>
              <a:buNone/>
              <a:defRPr b="1" sz="1700"/>
            </a:lvl1pPr>
            <a:lvl2pPr indent="-2286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198" name="Google Shape;198;p23"/>
          <p:cNvSpPr txBox="1"/>
          <p:nvPr>
            <p:ph idx="15" type="body"/>
          </p:nvPr>
        </p:nvSpPr>
        <p:spPr>
          <a:xfrm>
            <a:off x="6995392" y="2639931"/>
            <a:ext cx="1825200" cy="2127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2385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1500"/>
              <a:buChar char="•"/>
              <a:defRPr sz="1500"/>
            </a:lvl1pPr>
            <a:lvl2pPr indent="-32385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500"/>
              <a:buChar char="•"/>
              <a:defRPr sz="1500"/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199" name="Google Shape;199;p23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accent1"/>
                </a:solidFill>
              </a:defRPr>
            </a:lvl1pPr>
            <a:lvl2pPr lvl="1">
              <a:buNone/>
              <a:defRPr>
                <a:solidFill>
                  <a:schemeClr val="accent1"/>
                </a:solidFill>
              </a:defRPr>
            </a:lvl2pPr>
            <a:lvl3pPr lvl="2">
              <a:buNone/>
              <a:defRPr>
                <a:solidFill>
                  <a:schemeClr val="accent1"/>
                </a:solidFill>
              </a:defRPr>
            </a:lvl3pPr>
            <a:lvl4pPr lvl="3">
              <a:buNone/>
              <a:defRPr>
                <a:solidFill>
                  <a:schemeClr val="accent1"/>
                </a:solidFill>
              </a:defRPr>
            </a:lvl4pPr>
            <a:lvl5pPr lvl="4">
              <a:buNone/>
              <a:defRPr>
                <a:solidFill>
                  <a:schemeClr val="accent1"/>
                </a:solidFill>
              </a:defRPr>
            </a:lvl5pPr>
            <a:lvl6pPr lvl="5">
              <a:buNone/>
              <a:defRPr>
                <a:solidFill>
                  <a:schemeClr val="accent1"/>
                </a:solidFill>
              </a:defRPr>
            </a:lvl6pPr>
            <a:lvl7pPr lvl="6">
              <a:buNone/>
              <a:defRPr>
                <a:solidFill>
                  <a:schemeClr val="accent1"/>
                </a:solidFill>
              </a:defRPr>
            </a:lvl7pPr>
            <a:lvl8pPr lvl="7">
              <a:buNone/>
              <a:defRPr>
                <a:solidFill>
                  <a:schemeClr val="accent1"/>
                </a:solidFill>
              </a:defRPr>
            </a:lvl8pPr>
            <a:lvl9pPr lvl="8">
              <a:buNone/>
              <a:defRPr>
                <a:solidFill>
                  <a:schemeClr val="accent1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mi-circle, blue bullets">
  <p:cSld name="Semi-circle, blue bullets">
    <p:spTree>
      <p:nvGrpSpPr>
        <p:cNvPr id="200" name="Shape 2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Google Shape;201;p24"/>
          <p:cNvSpPr/>
          <p:nvPr/>
        </p:nvSpPr>
        <p:spPr>
          <a:xfrm rot="5400000">
            <a:off x="-2766944" y="248579"/>
            <a:ext cx="4646400" cy="4646400"/>
          </a:xfrm>
          <a:prstGeom prst="blockArc">
            <a:avLst>
              <a:gd fmla="val 10800000" name="adj1"/>
              <a:gd fmla="val 28016" name="adj2"/>
              <a:gd fmla="val 0" name="adj3"/>
            </a:avLst>
          </a:prstGeom>
          <a:noFill/>
          <a:ln cap="rnd" cmpd="sng" w="25400">
            <a:solidFill>
              <a:schemeClr val="dk1"/>
            </a:solidFill>
            <a:prstDash val="dot"/>
            <a:miter lim="800000"/>
            <a:headEnd len="sm" w="sm" type="none"/>
            <a:tailEnd len="sm" w="sm" type="none"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13"/>
              <a:buFont typeface="Arial"/>
              <a:buNone/>
            </a:pPr>
            <a:r>
              <a:t/>
            </a:r>
            <a:endParaRPr b="0" i="0" sz="813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202" name="Google Shape;202;p24"/>
          <p:cNvGrpSpPr/>
          <p:nvPr/>
        </p:nvGrpSpPr>
        <p:grpSpPr>
          <a:xfrm>
            <a:off x="634236" y="388079"/>
            <a:ext cx="487800" cy="487800"/>
            <a:chOff x="1106156" y="4728636"/>
            <a:chExt cx="487800" cy="487800"/>
          </a:xfrm>
        </p:grpSpPr>
        <p:sp>
          <p:nvSpPr>
            <p:cNvPr id="203" name="Google Shape;203;p24"/>
            <p:cNvSpPr/>
            <p:nvPr/>
          </p:nvSpPr>
          <p:spPr>
            <a:xfrm>
              <a:off x="1106156" y="4728636"/>
              <a:ext cx="487800" cy="4878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04" name="Google Shape;204;p24"/>
            <p:cNvSpPr/>
            <p:nvPr/>
          </p:nvSpPr>
          <p:spPr>
            <a:xfrm>
              <a:off x="1218155" y="4840635"/>
              <a:ext cx="263700" cy="2637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grpSp>
        <p:nvGrpSpPr>
          <p:cNvPr id="205" name="Google Shape;205;p24"/>
          <p:cNvGrpSpPr/>
          <p:nvPr/>
        </p:nvGrpSpPr>
        <p:grpSpPr>
          <a:xfrm>
            <a:off x="634236" y="4242902"/>
            <a:ext cx="487800" cy="487800"/>
            <a:chOff x="1106156" y="4728636"/>
            <a:chExt cx="487800" cy="487800"/>
          </a:xfrm>
        </p:grpSpPr>
        <p:sp>
          <p:nvSpPr>
            <p:cNvPr id="206" name="Google Shape;206;p24"/>
            <p:cNvSpPr/>
            <p:nvPr/>
          </p:nvSpPr>
          <p:spPr>
            <a:xfrm>
              <a:off x="1106156" y="4728636"/>
              <a:ext cx="487800" cy="4878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07" name="Google Shape;207;p24"/>
            <p:cNvSpPr/>
            <p:nvPr/>
          </p:nvSpPr>
          <p:spPr>
            <a:xfrm>
              <a:off x="1218155" y="4840635"/>
              <a:ext cx="263700" cy="2637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grpSp>
        <p:nvGrpSpPr>
          <p:cNvPr id="208" name="Google Shape;208;p24"/>
          <p:cNvGrpSpPr/>
          <p:nvPr/>
        </p:nvGrpSpPr>
        <p:grpSpPr>
          <a:xfrm>
            <a:off x="1638283" y="2315491"/>
            <a:ext cx="487800" cy="487800"/>
            <a:chOff x="1106156" y="4728636"/>
            <a:chExt cx="487800" cy="487800"/>
          </a:xfrm>
        </p:grpSpPr>
        <p:sp>
          <p:nvSpPr>
            <p:cNvPr id="209" name="Google Shape;209;p24"/>
            <p:cNvSpPr/>
            <p:nvPr/>
          </p:nvSpPr>
          <p:spPr>
            <a:xfrm>
              <a:off x="1106156" y="4728636"/>
              <a:ext cx="487800" cy="4878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10" name="Google Shape;210;p24"/>
            <p:cNvSpPr/>
            <p:nvPr/>
          </p:nvSpPr>
          <p:spPr>
            <a:xfrm>
              <a:off x="1218155" y="4840635"/>
              <a:ext cx="263700" cy="2637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grpSp>
        <p:nvGrpSpPr>
          <p:cNvPr id="211" name="Google Shape;211;p24"/>
          <p:cNvGrpSpPr/>
          <p:nvPr/>
        </p:nvGrpSpPr>
        <p:grpSpPr>
          <a:xfrm>
            <a:off x="1378307" y="1244211"/>
            <a:ext cx="487800" cy="487800"/>
            <a:chOff x="1106156" y="4728636"/>
            <a:chExt cx="487800" cy="487800"/>
          </a:xfrm>
        </p:grpSpPr>
        <p:sp>
          <p:nvSpPr>
            <p:cNvPr id="212" name="Google Shape;212;p24"/>
            <p:cNvSpPr/>
            <p:nvPr/>
          </p:nvSpPr>
          <p:spPr>
            <a:xfrm>
              <a:off x="1106156" y="4728636"/>
              <a:ext cx="487800" cy="4878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13" name="Google Shape;213;p24"/>
            <p:cNvSpPr/>
            <p:nvPr/>
          </p:nvSpPr>
          <p:spPr>
            <a:xfrm>
              <a:off x="1218155" y="4840635"/>
              <a:ext cx="263700" cy="2637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grpSp>
        <p:nvGrpSpPr>
          <p:cNvPr id="214" name="Google Shape;214;p24"/>
          <p:cNvGrpSpPr/>
          <p:nvPr/>
        </p:nvGrpSpPr>
        <p:grpSpPr>
          <a:xfrm>
            <a:off x="1378307" y="3386771"/>
            <a:ext cx="487800" cy="487800"/>
            <a:chOff x="1106156" y="4728636"/>
            <a:chExt cx="487800" cy="487800"/>
          </a:xfrm>
        </p:grpSpPr>
        <p:sp>
          <p:nvSpPr>
            <p:cNvPr id="215" name="Google Shape;215;p24"/>
            <p:cNvSpPr/>
            <p:nvPr/>
          </p:nvSpPr>
          <p:spPr>
            <a:xfrm>
              <a:off x="1106156" y="4728636"/>
              <a:ext cx="487800" cy="487800"/>
            </a:xfrm>
            <a:prstGeom prst="ellipse">
              <a:avLst/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216" name="Google Shape;216;p24"/>
            <p:cNvSpPr/>
            <p:nvPr/>
          </p:nvSpPr>
          <p:spPr>
            <a:xfrm>
              <a:off x="1218155" y="4840635"/>
              <a:ext cx="263700" cy="263700"/>
            </a:xfrm>
            <a:prstGeom prst="ellipse">
              <a:avLst/>
            </a:prstGeom>
            <a:solidFill>
              <a:schemeClr val="lt2"/>
            </a:solidFill>
            <a:ln>
              <a:noFill/>
            </a:ln>
          </p:spPr>
          <p:txBody>
            <a:bodyPr anchorCtr="0" anchor="ctr" bIns="45700" lIns="91425" spcFirstLastPara="1" rIns="91425" wrap="square" tIns="4570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r>
                <a:t/>
              </a:r>
              <a:endParaRPr b="0" i="0" sz="1800" u="none" cap="none" strike="noStrike">
                <a:solidFill>
                  <a:srgbClr val="FF0000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sp>
        <p:nvSpPr>
          <p:cNvPr id="217" name="Google Shape;217;p24"/>
          <p:cNvSpPr txBox="1"/>
          <p:nvPr>
            <p:ph idx="1" type="body"/>
          </p:nvPr>
        </p:nvSpPr>
        <p:spPr>
          <a:xfrm>
            <a:off x="1378307" y="629038"/>
            <a:ext cx="5826900" cy="55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b="0" i="0" sz="15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8" name="Google Shape;218;p24"/>
          <p:cNvSpPr txBox="1"/>
          <p:nvPr>
            <p:ph idx="2" type="body"/>
          </p:nvPr>
        </p:nvSpPr>
        <p:spPr>
          <a:xfrm>
            <a:off x="1378307" y="250673"/>
            <a:ext cx="5826900" cy="355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19" name="Google Shape;219;p24"/>
          <p:cNvSpPr txBox="1"/>
          <p:nvPr>
            <p:ph idx="3" type="body"/>
          </p:nvPr>
        </p:nvSpPr>
        <p:spPr>
          <a:xfrm>
            <a:off x="2122377" y="1482752"/>
            <a:ext cx="5826900" cy="55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b="0" i="0" sz="15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0" name="Google Shape;220;p24"/>
          <p:cNvSpPr txBox="1"/>
          <p:nvPr>
            <p:ph idx="4" type="body"/>
          </p:nvPr>
        </p:nvSpPr>
        <p:spPr>
          <a:xfrm>
            <a:off x="2122377" y="1104387"/>
            <a:ext cx="5826900" cy="355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1" name="Google Shape;221;p24"/>
          <p:cNvSpPr txBox="1"/>
          <p:nvPr>
            <p:ph idx="5" type="body"/>
          </p:nvPr>
        </p:nvSpPr>
        <p:spPr>
          <a:xfrm>
            <a:off x="2391318" y="2549552"/>
            <a:ext cx="5826900" cy="55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b="0" i="0" sz="15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2" name="Google Shape;222;p24"/>
          <p:cNvSpPr txBox="1"/>
          <p:nvPr>
            <p:ph idx="6" type="body"/>
          </p:nvPr>
        </p:nvSpPr>
        <p:spPr>
          <a:xfrm>
            <a:off x="2391318" y="2171187"/>
            <a:ext cx="5826900" cy="355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3" name="Google Shape;223;p24"/>
          <p:cNvSpPr txBox="1"/>
          <p:nvPr>
            <p:ph idx="7" type="body"/>
          </p:nvPr>
        </p:nvSpPr>
        <p:spPr>
          <a:xfrm>
            <a:off x="2131342" y="3616352"/>
            <a:ext cx="5826900" cy="55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b="0" i="0" sz="15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4" name="Google Shape;224;p24"/>
          <p:cNvSpPr txBox="1"/>
          <p:nvPr>
            <p:ph idx="8" type="body"/>
          </p:nvPr>
        </p:nvSpPr>
        <p:spPr>
          <a:xfrm>
            <a:off x="2131342" y="3237987"/>
            <a:ext cx="5826900" cy="355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5" name="Google Shape;225;p24"/>
          <p:cNvSpPr txBox="1"/>
          <p:nvPr>
            <p:ph idx="9" type="body"/>
          </p:nvPr>
        </p:nvSpPr>
        <p:spPr>
          <a:xfrm>
            <a:off x="1378307" y="4467999"/>
            <a:ext cx="5826900" cy="55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b="0" i="0" sz="15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6" name="Google Shape;226;p24"/>
          <p:cNvSpPr txBox="1"/>
          <p:nvPr>
            <p:ph idx="13" type="body"/>
          </p:nvPr>
        </p:nvSpPr>
        <p:spPr>
          <a:xfrm>
            <a:off x="1378307" y="4089634"/>
            <a:ext cx="5826900" cy="3558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100" u="none" cap="none" strike="noStrike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27" name="Google Shape;227;p24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sic - White - Hibiscus">
  <p:cSld name="Basic - White - Hibiscus"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25"/>
          <p:cNvSpPr/>
          <p:nvPr/>
        </p:nvSpPr>
        <p:spPr>
          <a:xfrm flipH="1" rot="10800000">
            <a:off x="0" y="-7077"/>
            <a:ext cx="9144000" cy="55500"/>
          </a:xfrm>
          <a:prstGeom prst="rect">
            <a:avLst/>
          </a:prstGeom>
          <a:gradFill>
            <a:gsLst>
              <a:gs pos="0">
                <a:schemeClr val="lt2"/>
              </a:gs>
              <a:gs pos="5000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10"/>
              <a:buFont typeface="Arial"/>
              <a:buNone/>
            </a:pPr>
            <a:r>
              <a:t/>
            </a:r>
            <a:endParaRPr b="0" i="0" sz="61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30" name="Google Shape;230;p25"/>
          <p:cNvPicPr preferRelativeResize="0"/>
          <p:nvPr/>
        </p:nvPicPr>
        <p:blipFill rotWithShape="1">
          <a:blip r:embed="rId2">
            <a:alphaModFix amt="15000"/>
          </a:blip>
          <a:srcRect b="0" l="19896" r="15148" t="0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25"/>
          <p:cNvSpPr txBox="1"/>
          <p:nvPr>
            <p:ph type="title"/>
          </p:nvPr>
        </p:nvSpPr>
        <p:spPr>
          <a:xfrm>
            <a:off x="628650" y="273844"/>
            <a:ext cx="7886700" cy="6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2" name="Google Shape;232;p25"/>
          <p:cNvSpPr txBox="1"/>
          <p:nvPr>
            <p:ph idx="1" type="body"/>
          </p:nvPr>
        </p:nvSpPr>
        <p:spPr>
          <a:xfrm>
            <a:off x="628650" y="1364457"/>
            <a:ext cx="7886700" cy="3164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2385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500"/>
              <a:buChar char="•"/>
              <a:defRPr sz="1500"/>
            </a:lvl1pPr>
            <a:lvl2pPr indent="-314325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350"/>
              <a:buChar char="•"/>
              <a:defRPr sz="1350"/>
            </a:lvl2pPr>
            <a:lvl3pPr indent="-3048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 sz="1200"/>
            </a:lvl3pPr>
            <a:lvl4pPr indent="-295275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050"/>
              <a:buChar char="•"/>
              <a:defRPr sz="1050"/>
            </a:lvl4pPr>
            <a:lvl5pPr indent="-295275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050"/>
              <a:buChar char="•"/>
              <a:defRPr sz="105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33" name="Google Shape;233;p25"/>
          <p:cNvSpPr txBox="1"/>
          <p:nvPr>
            <p:ph idx="2" type="body"/>
          </p:nvPr>
        </p:nvSpPr>
        <p:spPr>
          <a:xfrm>
            <a:off x="628650" y="978694"/>
            <a:ext cx="7886700" cy="27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sz="1800">
                <a:solidFill>
                  <a:srgbClr val="12F90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A picture containing clipart, vector graphics&#10;&#10;Description automatically generated" id="234" name="Google Shape;234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7895" y="4655069"/>
            <a:ext cx="832523" cy="349758"/>
          </a:xfrm>
          <a:prstGeom prst="rect">
            <a:avLst/>
          </a:prstGeom>
          <a:noFill/>
          <a:ln>
            <a:noFill/>
          </a:ln>
        </p:spPr>
      </p:pic>
      <p:sp>
        <p:nvSpPr>
          <p:cNvPr id="235" name="Google Shape;235;p25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4 coloumns, icon, subhead, bullets">
  <p:cSld name="Title, 4 coloumns, icon, subhead, bullets"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Google Shape;237;p26"/>
          <p:cNvSpPr txBox="1"/>
          <p:nvPr>
            <p:ph type="title"/>
          </p:nvPr>
        </p:nvSpPr>
        <p:spPr>
          <a:xfrm>
            <a:off x="316800" y="274638"/>
            <a:ext cx="85104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38" name="Google Shape;238;p26"/>
          <p:cNvSpPr/>
          <p:nvPr>
            <p:ph idx="2" type="pic"/>
          </p:nvPr>
        </p:nvSpPr>
        <p:spPr>
          <a:xfrm>
            <a:off x="316800" y="1163182"/>
            <a:ext cx="1044000" cy="104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39" name="Google Shape;239;p26"/>
          <p:cNvSpPr/>
          <p:nvPr>
            <p:ph idx="3" type="pic"/>
          </p:nvPr>
        </p:nvSpPr>
        <p:spPr>
          <a:xfrm>
            <a:off x="2547824" y="1163182"/>
            <a:ext cx="1044000" cy="104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40" name="Google Shape;240;p26"/>
          <p:cNvSpPr/>
          <p:nvPr>
            <p:ph idx="4" type="pic"/>
          </p:nvPr>
        </p:nvSpPr>
        <p:spPr>
          <a:xfrm>
            <a:off x="4776898" y="1163182"/>
            <a:ext cx="1044000" cy="104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41" name="Google Shape;241;p26"/>
          <p:cNvSpPr txBox="1"/>
          <p:nvPr>
            <p:ph idx="1" type="body"/>
          </p:nvPr>
        </p:nvSpPr>
        <p:spPr>
          <a:xfrm>
            <a:off x="2547824" y="2433522"/>
            <a:ext cx="1822500" cy="82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242" name="Google Shape;242;p26"/>
          <p:cNvSpPr txBox="1"/>
          <p:nvPr>
            <p:ph idx="5" type="body"/>
          </p:nvPr>
        </p:nvSpPr>
        <p:spPr>
          <a:xfrm>
            <a:off x="4778848" y="2433522"/>
            <a:ext cx="1822500" cy="82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243" name="Google Shape;243;p26"/>
          <p:cNvSpPr txBox="1"/>
          <p:nvPr>
            <p:ph idx="6" type="body"/>
          </p:nvPr>
        </p:nvSpPr>
        <p:spPr>
          <a:xfrm>
            <a:off x="322650" y="3441142"/>
            <a:ext cx="1819200" cy="117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2385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500"/>
              <a:buFont typeface="Arial"/>
              <a:buChar char="•"/>
              <a:defRPr b="0" sz="1500"/>
            </a:lvl1pPr>
            <a:lvl2pPr indent="-3429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4" name="Google Shape;244;p26"/>
          <p:cNvSpPr txBox="1"/>
          <p:nvPr>
            <p:ph idx="7" type="body"/>
          </p:nvPr>
        </p:nvSpPr>
        <p:spPr>
          <a:xfrm>
            <a:off x="2549774" y="3441142"/>
            <a:ext cx="1819200" cy="117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2385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500"/>
              <a:buFont typeface="Arial"/>
              <a:buChar char="•"/>
              <a:defRPr b="0" sz="1500"/>
            </a:lvl1pPr>
            <a:lvl2pPr indent="-3429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5" name="Google Shape;245;p26"/>
          <p:cNvSpPr txBox="1"/>
          <p:nvPr>
            <p:ph idx="8" type="body"/>
          </p:nvPr>
        </p:nvSpPr>
        <p:spPr>
          <a:xfrm>
            <a:off x="4776898" y="3441142"/>
            <a:ext cx="1819200" cy="117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2385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500"/>
              <a:buFont typeface="Arial"/>
              <a:buChar char="•"/>
              <a:defRPr b="0" sz="1500"/>
            </a:lvl1pPr>
            <a:lvl2pPr indent="-3429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6" name="Google Shape;246;p26"/>
          <p:cNvSpPr txBox="1"/>
          <p:nvPr>
            <p:ph idx="9" type="body"/>
          </p:nvPr>
        </p:nvSpPr>
        <p:spPr>
          <a:xfrm>
            <a:off x="316800" y="2433522"/>
            <a:ext cx="1822500" cy="82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 sz="18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247" name="Google Shape;247;p26"/>
          <p:cNvSpPr txBox="1"/>
          <p:nvPr>
            <p:ph idx="13" type="body"/>
          </p:nvPr>
        </p:nvSpPr>
        <p:spPr>
          <a:xfrm>
            <a:off x="7009873" y="2433522"/>
            <a:ext cx="1822500" cy="82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248" name="Google Shape;248;p26"/>
          <p:cNvSpPr txBox="1"/>
          <p:nvPr>
            <p:ph idx="14" type="body"/>
          </p:nvPr>
        </p:nvSpPr>
        <p:spPr>
          <a:xfrm>
            <a:off x="7004023" y="3441142"/>
            <a:ext cx="1819200" cy="117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2385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500"/>
              <a:buFont typeface="Arial"/>
              <a:buChar char="•"/>
              <a:defRPr b="0" sz="1500"/>
            </a:lvl1pPr>
            <a:lvl2pPr indent="-3429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49" name="Google Shape;249;p26"/>
          <p:cNvSpPr/>
          <p:nvPr>
            <p:ph idx="15" type="pic"/>
          </p:nvPr>
        </p:nvSpPr>
        <p:spPr>
          <a:xfrm>
            <a:off x="6999237" y="1163182"/>
            <a:ext cx="1044000" cy="104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250" name="Google Shape;250;p26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Title white">
  <p:cSld name="1_Only Title white">
    <p:bg>
      <p:bgPr>
        <a:solidFill>
          <a:schemeClr val="lt1"/>
        </a:solidFill>
      </p:bgPr>
    </p:bg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27"/>
          <p:cNvSpPr txBox="1"/>
          <p:nvPr>
            <p:ph idx="12" type="sldNum"/>
          </p:nvPr>
        </p:nvSpPr>
        <p:spPr>
          <a:xfrm>
            <a:off x="6780610" y="4867275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53" name="Google Shape;253;p27"/>
          <p:cNvSpPr txBox="1"/>
          <p:nvPr>
            <p:ph type="title"/>
          </p:nvPr>
        </p:nvSpPr>
        <p:spPr>
          <a:xfrm>
            <a:off x="305991" y="277728"/>
            <a:ext cx="7945500" cy="24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ullets, laptop, blue box, black bg">
  <p:cSld name="Title, bullets, laptop, blue box, black bg"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28"/>
          <p:cNvSpPr/>
          <p:nvPr/>
        </p:nvSpPr>
        <p:spPr>
          <a:xfrm>
            <a:off x="5786568" y="1"/>
            <a:ext cx="33573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813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6" name="Google Shape;256;p28"/>
          <p:cNvSpPr txBox="1"/>
          <p:nvPr>
            <p:ph type="title"/>
          </p:nvPr>
        </p:nvSpPr>
        <p:spPr>
          <a:xfrm>
            <a:off x="316800" y="274638"/>
            <a:ext cx="29523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b="1" i="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57" name="Google Shape;257;p28"/>
          <p:cNvSpPr txBox="1"/>
          <p:nvPr>
            <p:ph idx="1" type="body"/>
          </p:nvPr>
        </p:nvSpPr>
        <p:spPr>
          <a:xfrm>
            <a:off x="315950" y="1370013"/>
            <a:ext cx="2952300" cy="32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302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1" i="0" sz="1600"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Arial"/>
              <a:buChar char="•"/>
              <a:defRPr/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Font typeface="Arial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Font typeface="Arial"/>
              <a:buChar char="•"/>
              <a:defRPr/>
            </a:lvl4pPr>
            <a:lvl5pPr indent="-3048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Font typeface="Arial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58" name="Google Shape;258;p28"/>
          <p:cNvSpPr/>
          <p:nvPr/>
        </p:nvSpPr>
        <p:spPr>
          <a:xfrm>
            <a:off x="3970986" y="1154909"/>
            <a:ext cx="4297800" cy="2805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813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59" name="Google Shape;259;p28"/>
          <p:cNvSpPr/>
          <p:nvPr>
            <p:ph idx="2" type="pic"/>
          </p:nvPr>
        </p:nvSpPr>
        <p:spPr>
          <a:xfrm>
            <a:off x="3970986" y="1154909"/>
            <a:ext cx="4297800" cy="280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1"/>
              </a:buClr>
              <a:buSzPts val="1300"/>
              <a:buFont typeface="Arial"/>
              <a:buNone/>
              <a:defRPr b="1" i="0" sz="1300" u="none" cap="none" strike="noStrike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Arial"/>
              <a:buChar char="•"/>
              <a:defRPr b="1" i="0" sz="1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600"/>
              <a:buFont typeface="Arial"/>
              <a:buChar char="•"/>
              <a:defRPr b="1" i="0" sz="16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400"/>
              <a:buFont typeface="Arial"/>
              <a:buChar char="•"/>
              <a:defRPr b="1" i="0" sz="14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b="1" i="0" sz="12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260" name="Google Shape;260;p2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268374" y="977938"/>
            <a:ext cx="5673587" cy="32623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loumns, bullets">
  <p:cSld name="Title, 2 coloumns, bullets"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29"/>
          <p:cNvSpPr txBox="1"/>
          <p:nvPr>
            <p:ph type="title"/>
          </p:nvPr>
        </p:nvSpPr>
        <p:spPr>
          <a:xfrm>
            <a:off x="315951" y="274638"/>
            <a:ext cx="85104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3" name="Google Shape;263;p29"/>
          <p:cNvSpPr txBox="1"/>
          <p:nvPr>
            <p:ph idx="1" type="body"/>
          </p:nvPr>
        </p:nvSpPr>
        <p:spPr>
          <a:xfrm>
            <a:off x="315951" y="1389521"/>
            <a:ext cx="4100400" cy="3242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 sz="1800"/>
            </a:lvl1pPr>
            <a:lvl2pPr indent="-3429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 sz="1800"/>
            </a:lvl2pPr>
            <a:lvl3pPr indent="-3429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 sz="1800"/>
            </a:lvl3pPr>
            <a:lvl4pPr indent="-3429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 sz="18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64" name="Google Shape;264;p29"/>
          <p:cNvSpPr txBox="1"/>
          <p:nvPr>
            <p:ph idx="2" type="body"/>
          </p:nvPr>
        </p:nvSpPr>
        <p:spPr>
          <a:xfrm>
            <a:off x="4728119" y="1389521"/>
            <a:ext cx="4099800" cy="3242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429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 sz="1800"/>
            </a:lvl1pPr>
            <a:lvl2pPr indent="-3429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 sz="1800"/>
            </a:lvl2pPr>
            <a:lvl3pPr indent="-3429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 sz="1800"/>
            </a:lvl3pPr>
            <a:lvl4pPr indent="-3429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 sz="18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ullets, tablet, grey box">
  <p:cSld name="Title, bullets, tablet, grey box">
    <p:spTree>
      <p:nvGrpSpPr>
        <p:cNvPr id="265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30"/>
          <p:cNvSpPr txBox="1"/>
          <p:nvPr>
            <p:ph type="title"/>
          </p:nvPr>
        </p:nvSpPr>
        <p:spPr>
          <a:xfrm>
            <a:off x="316799" y="274638"/>
            <a:ext cx="42561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b="1" i="0">
                <a:latin typeface="Poppins"/>
                <a:ea typeface="Poppins"/>
                <a:cs typeface="Poppins"/>
                <a:sym typeface="Poppi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67" name="Google Shape;267;p30"/>
          <p:cNvSpPr txBox="1"/>
          <p:nvPr>
            <p:ph idx="1" type="body"/>
          </p:nvPr>
        </p:nvSpPr>
        <p:spPr>
          <a:xfrm>
            <a:off x="315950" y="1370013"/>
            <a:ext cx="4256100" cy="32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302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•"/>
              <a:defRPr b="1" i="0" sz="1600"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Arial"/>
              <a:buChar char="•"/>
              <a:defRPr/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Font typeface="Arial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Font typeface="Arial"/>
              <a:buChar char="•"/>
              <a:defRPr/>
            </a:lvl4pPr>
            <a:lvl5pPr indent="-3048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Font typeface="Arial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68" name="Google Shape;268;p30"/>
          <p:cNvSpPr/>
          <p:nvPr/>
        </p:nvSpPr>
        <p:spPr>
          <a:xfrm>
            <a:off x="5786568" y="1"/>
            <a:ext cx="3357300" cy="5143500"/>
          </a:xfrm>
          <a:prstGeom prst="rect">
            <a:avLst/>
          </a:prstGeom>
          <a:solidFill>
            <a:srgbClr val="E5E6E6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813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9" name="Google Shape;269;p30"/>
          <p:cNvSpPr/>
          <p:nvPr/>
        </p:nvSpPr>
        <p:spPr>
          <a:xfrm>
            <a:off x="5275314" y="665018"/>
            <a:ext cx="2667000" cy="37881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813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70" name="Google Shape;270;p30"/>
          <p:cNvSpPr/>
          <p:nvPr>
            <p:ph idx="2" type="pic"/>
          </p:nvPr>
        </p:nvSpPr>
        <p:spPr>
          <a:xfrm>
            <a:off x="5275314" y="665018"/>
            <a:ext cx="2667000" cy="3788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300"/>
              <a:buFont typeface="Arial"/>
              <a:buNone/>
              <a:defRPr b="1" i="0" sz="1300" u="none" cap="none" strike="noStrike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1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1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1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1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descr="Ein Bild, das Monitor, Elektronik, Bildschirm, Fernsehen enthält.&#10;&#10;Automatisch generierte Beschreibung" id="271" name="Google Shape;271;p3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34026" y="506341"/>
            <a:ext cx="2953999" cy="410206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text, blue bg">
  <p:cSld name="Big text, blue bg"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31"/>
          <p:cNvSpPr txBox="1"/>
          <p:nvPr>
            <p:ph type="title"/>
          </p:nvPr>
        </p:nvSpPr>
        <p:spPr>
          <a:xfrm>
            <a:off x="316800" y="726378"/>
            <a:ext cx="8510400" cy="36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sz="5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Title white">
  <p:cSld name="Only Title white">
    <p:bg>
      <p:bgPr>
        <a:solidFill>
          <a:schemeClr val="lt1"/>
        </a:solidFill>
      </p:bgPr>
    </p:bg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4"/>
          <p:cNvSpPr txBox="1"/>
          <p:nvPr>
            <p:ph idx="12" type="sldNum"/>
          </p:nvPr>
        </p:nvSpPr>
        <p:spPr>
          <a:xfrm>
            <a:off x="6780610" y="4870571"/>
            <a:ext cx="2057400" cy="12311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1" name="Google Shape;21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28312" y="265252"/>
            <a:ext cx="420413" cy="447620"/>
          </a:xfrm>
          <a:prstGeom prst="rect">
            <a:avLst/>
          </a:prstGeom>
          <a:noFill/>
          <a:ln>
            <a:noFill/>
          </a:ln>
        </p:spPr>
      </p:pic>
      <p:sp>
        <p:nvSpPr>
          <p:cNvPr id="22" name="Google Shape;22;p4"/>
          <p:cNvSpPr txBox="1"/>
          <p:nvPr>
            <p:ph type="title"/>
          </p:nvPr>
        </p:nvSpPr>
        <p:spPr>
          <a:xfrm>
            <a:off x="305991" y="277728"/>
            <a:ext cx="7945381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Title white 1">
  <p:cSld name="Only Title white">
    <p:bg>
      <p:bgPr>
        <a:solidFill>
          <a:schemeClr val="lt1"/>
        </a:solidFill>
      </p:bgPr>
    </p:bg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p32"/>
          <p:cNvSpPr txBox="1"/>
          <p:nvPr>
            <p:ph idx="12" type="sldNum"/>
          </p:nvPr>
        </p:nvSpPr>
        <p:spPr>
          <a:xfrm>
            <a:off x="6780610" y="4870571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76" name="Google Shape;276;p3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28312" y="265252"/>
            <a:ext cx="420413" cy="447619"/>
          </a:xfrm>
          <a:prstGeom prst="rect">
            <a:avLst/>
          </a:prstGeom>
          <a:noFill/>
          <a:ln>
            <a:noFill/>
          </a:ln>
        </p:spPr>
      </p:pic>
      <p:sp>
        <p:nvSpPr>
          <p:cNvPr id="277" name="Google Shape;277;p32"/>
          <p:cNvSpPr txBox="1"/>
          <p:nvPr>
            <p:ph type="title"/>
          </p:nvPr>
        </p:nvSpPr>
        <p:spPr>
          <a:xfrm>
            <a:off x="305991" y="277728"/>
            <a:ext cx="79455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ndard slide (white)">
  <p:cSld name="1_Only Title white_1">
    <p:bg>
      <p:bgPr>
        <a:solidFill>
          <a:schemeClr val="lt1"/>
        </a:solidFill>
      </p:bgPr>
    </p:bg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Google Shape;279;p33"/>
          <p:cNvSpPr txBox="1"/>
          <p:nvPr>
            <p:ph idx="12" type="sldNum"/>
          </p:nvPr>
        </p:nvSpPr>
        <p:spPr>
          <a:xfrm>
            <a:off x="6780610" y="4867196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280" name="Google Shape;280;p3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28312" y="265253"/>
            <a:ext cx="420413" cy="447619"/>
          </a:xfrm>
          <a:prstGeom prst="rect">
            <a:avLst/>
          </a:prstGeom>
          <a:noFill/>
          <a:ln>
            <a:noFill/>
          </a:ln>
        </p:spPr>
      </p:pic>
      <p:sp>
        <p:nvSpPr>
          <p:cNvPr id="281" name="Google Shape;281;p33"/>
          <p:cNvSpPr txBox="1"/>
          <p:nvPr>
            <p:ph type="title"/>
          </p:nvPr>
        </p:nvSpPr>
        <p:spPr>
          <a:xfrm>
            <a:off x="305991" y="277728"/>
            <a:ext cx="7945500" cy="24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oppins SemiBold"/>
              <a:buNone/>
              <a:defRPr b="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oppins SemiBold"/>
              <a:buNone/>
              <a:defRPr sz="1600">
                <a:latin typeface="Poppins SemiBold"/>
                <a:ea typeface="Poppins SemiBold"/>
                <a:cs typeface="Poppins SemiBold"/>
                <a:sym typeface="Poppins SemiBold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oppins SemiBold"/>
              <a:buNone/>
              <a:defRPr sz="1600">
                <a:latin typeface="Poppins SemiBold"/>
                <a:ea typeface="Poppins SemiBold"/>
                <a:cs typeface="Poppins SemiBold"/>
                <a:sym typeface="Poppins SemiBold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oppins SemiBold"/>
              <a:buNone/>
              <a:defRPr sz="1600">
                <a:latin typeface="Poppins SemiBold"/>
                <a:ea typeface="Poppins SemiBold"/>
                <a:cs typeface="Poppins SemiBold"/>
                <a:sym typeface="Poppins SemiBold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oppins SemiBold"/>
              <a:buNone/>
              <a:defRPr sz="1600">
                <a:latin typeface="Poppins SemiBold"/>
                <a:ea typeface="Poppins SemiBold"/>
                <a:cs typeface="Poppins SemiBold"/>
                <a:sym typeface="Poppins SemiBold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oppins SemiBold"/>
              <a:buNone/>
              <a:defRPr sz="1600">
                <a:latin typeface="Poppins SemiBold"/>
                <a:ea typeface="Poppins SemiBold"/>
                <a:cs typeface="Poppins SemiBold"/>
                <a:sym typeface="Poppins SemiBold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oppins SemiBold"/>
              <a:buNone/>
              <a:defRPr sz="1600">
                <a:latin typeface="Poppins SemiBold"/>
                <a:ea typeface="Poppins SemiBold"/>
                <a:cs typeface="Poppins SemiBold"/>
                <a:sym typeface="Poppins SemiBold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oppins SemiBold"/>
              <a:buNone/>
              <a:defRPr sz="1600">
                <a:latin typeface="Poppins SemiBold"/>
                <a:ea typeface="Poppins SemiBold"/>
                <a:cs typeface="Poppins SemiBold"/>
                <a:sym typeface="Poppins SemiBold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oppins SemiBold"/>
              <a:buNone/>
              <a:defRPr sz="1600">
                <a:latin typeface="Poppins SemiBold"/>
                <a:ea typeface="Poppins SemiBold"/>
                <a:cs typeface="Poppins SemiBold"/>
                <a:sym typeface="Poppins SemiBold"/>
              </a:defRPr>
            </a:lvl9pPr>
          </a:lstStyle>
          <a:p/>
        </p:txBody>
      </p:sp>
      <p:sp>
        <p:nvSpPr>
          <p:cNvPr id="282" name="Google Shape;282;p33"/>
          <p:cNvSpPr txBox="1"/>
          <p:nvPr>
            <p:ph idx="1" type="body"/>
          </p:nvPr>
        </p:nvSpPr>
        <p:spPr>
          <a:xfrm>
            <a:off x="306000" y="996500"/>
            <a:ext cx="8532000" cy="3740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rmAutofit/>
          </a:bodyPr>
          <a:lstStyle>
            <a:lvl1pPr indent="-355600" lvl="0" marL="457200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Poppins"/>
              <a:buChar char="•"/>
              <a:defRPr>
                <a:solidFill>
                  <a:schemeClr val="dk1"/>
                </a:solidFill>
              </a:defRPr>
            </a:lvl1pPr>
            <a:lvl2pPr indent="-342900" lvl="1" marL="91440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Poppins"/>
              <a:buChar char="•"/>
              <a:defRPr>
                <a:solidFill>
                  <a:schemeClr val="dk1"/>
                </a:solidFill>
              </a:defRPr>
            </a:lvl2pPr>
            <a:lvl3pPr indent="-330200" lvl="2" marL="137160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Poppins"/>
              <a:buChar char="•"/>
              <a:defRPr>
                <a:solidFill>
                  <a:schemeClr val="dk1"/>
                </a:solidFill>
              </a:defRPr>
            </a:lvl3pPr>
            <a:lvl4pPr indent="-317500" lvl="3" marL="182880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•"/>
              <a:defRPr>
                <a:solidFill>
                  <a:schemeClr val="dk1"/>
                </a:solidFill>
              </a:defRPr>
            </a:lvl4pPr>
            <a:lvl5pPr indent="-304800" lvl="4" marL="228600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Char char="•"/>
              <a:defRPr>
                <a:solidFill>
                  <a:schemeClr val="dk1"/>
                </a:solidFill>
              </a:defRPr>
            </a:lvl5pPr>
            <a:lvl6pPr indent="-317500" lvl="5" marL="274320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•"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-317500" lvl="6" marL="320040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•"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-317500" lvl="7" marL="365760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•"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-317500" lvl="8" marL="4114800"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Char char="•"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ullets, image right">
  <p:cSld name="Title, bullets, image right"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35"/>
          <p:cNvSpPr/>
          <p:nvPr/>
        </p:nvSpPr>
        <p:spPr>
          <a:xfrm>
            <a:off x="8376356" y="112889"/>
            <a:ext cx="643500" cy="677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813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89" name="Google Shape;289;p35"/>
          <p:cNvSpPr txBox="1"/>
          <p:nvPr>
            <p:ph type="title"/>
          </p:nvPr>
        </p:nvSpPr>
        <p:spPr>
          <a:xfrm>
            <a:off x="316800" y="274638"/>
            <a:ext cx="44031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0" name="Google Shape;290;p35"/>
          <p:cNvSpPr/>
          <p:nvPr>
            <p:ph idx="2" type="pic"/>
          </p:nvPr>
        </p:nvSpPr>
        <p:spPr>
          <a:xfrm>
            <a:off x="5451676" y="-3338"/>
            <a:ext cx="3716100" cy="514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91" name="Google Shape;291;p35"/>
          <p:cNvSpPr txBox="1"/>
          <p:nvPr>
            <p:ph idx="1" type="body"/>
          </p:nvPr>
        </p:nvSpPr>
        <p:spPr>
          <a:xfrm>
            <a:off x="315950" y="1370013"/>
            <a:ext cx="4403100" cy="32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Arial"/>
              <a:buChar char="•"/>
              <a:defRPr sz="1800"/>
            </a:lvl1pPr>
            <a:lvl2pPr indent="-3429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Arial"/>
              <a:buChar char="•"/>
              <a:defRPr sz="1800"/>
            </a:lvl2pPr>
            <a:lvl3pPr indent="-3429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Arial"/>
              <a:buChar char="•"/>
              <a:defRPr sz="1800"/>
            </a:lvl3pPr>
            <a:lvl4pPr indent="-3429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Arial"/>
              <a:buChar char="•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Arial"/>
              <a:buChar char="•"/>
              <a:defRPr sz="18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2" name="Google Shape;292;p35"/>
          <p:cNvSpPr txBox="1"/>
          <p:nvPr>
            <p:ph idx="3" type="body"/>
          </p:nvPr>
        </p:nvSpPr>
        <p:spPr>
          <a:xfrm>
            <a:off x="8515158" y="261937"/>
            <a:ext cx="367500" cy="386700"/>
          </a:xfrm>
          <a:prstGeom prst="rect">
            <a:avLst/>
          </a:prstGeom>
          <a:blipFill rotWithShape="1">
            <a:blip r:embed="rId2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>
                <a:solidFill>
                  <a:schemeClr val="dk1"/>
                </a:solidFill>
              </a:defRPr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3 coloumns, subhead, bullets">
  <p:cSld name="Title, 3 coloumns, subhead, bullets">
    <p:spTree>
      <p:nvGrpSpPr>
        <p:cNvPr id="293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Google Shape;294;p36"/>
          <p:cNvSpPr txBox="1"/>
          <p:nvPr>
            <p:ph type="title"/>
          </p:nvPr>
        </p:nvSpPr>
        <p:spPr>
          <a:xfrm>
            <a:off x="316800" y="274638"/>
            <a:ext cx="85104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95" name="Google Shape;295;p36"/>
          <p:cNvSpPr txBox="1"/>
          <p:nvPr>
            <p:ph idx="1" type="body"/>
          </p:nvPr>
        </p:nvSpPr>
        <p:spPr>
          <a:xfrm>
            <a:off x="3281309" y="1389522"/>
            <a:ext cx="2563800" cy="82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296" name="Google Shape;296;p36"/>
          <p:cNvSpPr txBox="1"/>
          <p:nvPr>
            <p:ph idx="2" type="body"/>
          </p:nvPr>
        </p:nvSpPr>
        <p:spPr>
          <a:xfrm>
            <a:off x="6257518" y="1389522"/>
            <a:ext cx="2563800" cy="82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297" name="Google Shape;297;p36"/>
          <p:cNvSpPr txBox="1"/>
          <p:nvPr>
            <p:ph idx="3" type="body"/>
          </p:nvPr>
        </p:nvSpPr>
        <p:spPr>
          <a:xfrm>
            <a:off x="322650" y="2397141"/>
            <a:ext cx="2559300" cy="2310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2385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500"/>
              <a:buFont typeface="Arial"/>
              <a:buChar char="•"/>
              <a:defRPr b="0" sz="1500"/>
            </a:lvl1pPr>
            <a:lvl2pPr indent="-3429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8" name="Google Shape;298;p36"/>
          <p:cNvSpPr txBox="1"/>
          <p:nvPr>
            <p:ph idx="4" type="body"/>
          </p:nvPr>
        </p:nvSpPr>
        <p:spPr>
          <a:xfrm>
            <a:off x="3281309" y="2397141"/>
            <a:ext cx="2559300" cy="2310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2385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500"/>
              <a:buFont typeface="Arial"/>
              <a:buChar char="•"/>
              <a:defRPr b="0" sz="1500"/>
            </a:lvl1pPr>
            <a:lvl2pPr indent="-3429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9" name="Google Shape;299;p36"/>
          <p:cNvSpPr txBox="1"/>
          <p:nvPr>
            <p:ph idx="5" type="body"/>
          </p:nvPr>
        </p:nvSpPr>
        <p:spPr>
          <a:xfrm>
            <a:off x="6251668" y="2397141"/>
            <a:ext cx="2559300" cy="2310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2385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500"/>
              <a:buFont typeface="Arial"/>
              <a:buChar char="•"/>
              <a:defRPr b="0" sz="1500"/>
            </a:lvl1pPr>
            <a:lvl2pPr indent="-3429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0" name="Google Shape;300;p36"/>
          <p:cNvSpPr txBox="1"/>
          <p:nvPr>
            <p:ph idx="6" type="body"/>
          </p:nvPr>
        </p:nvSpPr>
        <p:spPr>
          <a:xfrm>
            <a:off x="316800" y="1389522"/>
            <a:ext cx="2563800" cy="82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 sz="18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301" name="Shape 3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Google Shape;302;p37"/>
          <p:cNvSpPr txBox="1"/>
          <p:nvPr>
            <p:ph type="title"/>
          </p:nvPr>
        </p:nvSpPr>
        <p:spPr>
          <a:xfrm>
            <a:off x="315951" y="274638"/>
            <a:ext cx="85104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body copy" type="obj">
  <p:cSld name="OBJECT"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Google Shape;304;p38"/>
          <p:cNvSpPr txBox="1"/>
          <p:nvPr>
            <p:ph type="title"/>
          </p:nvPr>
        </p:nvSpPr>
        <p:spPr>
          <a:xfrm>
            <a:off x="315951" y="274639"/>
            <a:ext cx="85104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5" name="Google Shape;305;p38"/>
          <p:cNvSpPr txBox="1"/>
          <p:nvPr>
            <p:ph idx="1" type="body"/>
          </p:nvPr>
        </p:nvSpPr>
        <p:spPr>
          <a:xfrm>
            <a:off x="315951" y="1233379"/>
            <a:ext cx="8512200" cy="363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indent="-342900" lvl="1" marL="914400" algn="l">
              <a:lnSpc>
                <a:spcPct val="150000"/>
              </a:lnSpc>
              <a:spcBef>
                <a:spcPts val="16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+ bullets">
  <p:cSld name="Title + bullets">
    <p:spTree>
      <p:nvGrpSpPr>
        <p:cNvPr id="306" name="Shape 3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39"/>
          <p:cNvSpPr txBox="1"/>
          <p:nvPr>
            <p:ph type="title"/>
          </p:nvPr>
        </p:nvSpPr>
        <p:spPr>
          <a:xfrm>
            <a:off x="315951" y="274639"/>
            <a:ext cx="85104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08" name="Google Shape;308;p39"/>
          <p:cNvSpPr txBox="1"/>
          <p:nvPr>
            <p:ph idx="1" type="body"/>
          </p:nvPr>
        </p:nvSpPr>
        <p:spPr>
          <a:xfrm>
            <a:off x="315951" y="1233379"/>
            <a:ext cx="8512200" cy="363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55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Char char="•"/>
              <a:defRPr/>
            </a:lvl1pPr>
            <a:lvl2pPr indent="-3429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302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/>
            </a:lvl3pPr>
            <a:lvl4pPr indent="-3175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indent="-3048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loumns, bullets">
  <p:cSld name="Title, 2 coloumns, bullets">
    <p:spTree>
      <p:nvGrpSpPr>
        <p:cNvPr id="309" name="Shape 3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Google Shape;310;p40"/>
          <p:cNvSpPr txBox="1"/>
          <p:nvPr>
            <p:ph type="title"/>
          </p:nvPr>
        </p:nvSpPr>
        <p:spPr>
          <a:xfrm>
            <a:off x="315951" y="274638"/>
            <a:ext cx="85104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1" name="Google Shape;311;p40"/>
          <p:cNvSpPr txBox="1"/>
          <p:nvPr>
            <p:ph idx="1" type="body"/>
          </p:nvPr>
        </p:nvSpPr>
        <p:spPr>
          <a:xfrm>
            <a:off x="315951" y="1389521"/>
            <a:ext cx="4100400" cy="3242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 sz="1800"/>
            </a:lvl1pPr>
            <a:lvl2pPr indent="-3429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 sz="1800"/>
            </a:lvl2pPr>
            <a:lvl3pPr indent="-3429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 sz="1800"/>
            </a:lvl3pPr>
            <a:lvl4pPr indent="-3429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 sz="18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2" name="Google Shape;312;p40"/>
          <p:cNvSpPr txBox="1"/>
          <p:nvPr>
            <p:ph idx="2" type="body"/>
          </p:nvPr>
        </p:nvSpPr>
        <p:spPr>
          <a:xfrm>
            <a:off x="4728119" y="1389521"/>
            <a:ext cx="4099800" cy="3242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Char char="•"/>
              <a:defRPr sz="1800"/>
            </a:lvl1pPr>
            <a:lvl2pPr indent="-3429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 sz="1800"/>
            </a:lvl2pPr>
            <a:lvl3pPr indent="-3429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 sz="1800"/>
            </a:lvl3pPr>
            <a:lvl4pPr indent="-3429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 sz="18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2 coloumns, subhead, bullets">
  <p:cSld name="Title, 2 coloumns, subhead, bullets">
    <p:spTree>
      <p:nvGrpSpPr>
        <p:cNvPr id="313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41"/>
          <p:cNvSpPr txBox="1"/>
          <p:nvPr>
            <p:ph type="title"/>
          </p:nvPr>
        </p:nvSpPr>
        <p:spPr>
          <a:xfrm>
            <a:off x="316800" y="274638"/>
            <a:ext cx="85104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15" name="Google Shape;315;p41"/>
          <p:cNvSpPr txBox="1"/>
          <p:nvPr>
            <p:ph idx="1" type="body"/>
          </p:nvPr>
        </p:nvSpPr>
        <p:spPr>
          <a:xfrm>
            <a:off x="316799" y="1389522"/>
            <a:ext cx="4100400" cy="82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  <a:defRPr b="1" sz="22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16" name="Google Shape;316;p41"/>
          <p:cNvSpPr txBox="1"/>
          <p:nvPr>
            <p:ph idx="2" type="body"/>
          </p:nvPr>
        </p:nvSpPr>
        <p:spPr>
          <a:xfrm>
            <a:off x="316799" y="2397141"/>
            <a:ext cx="4100400" cy="2355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  <a:defRPr sz="1600"/>
            </a:lvl1pPr>
            <a:lvl2pPr indent="-3302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2pPr>
            <a:lvl3pPr indent="-3302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17" name="Google Shape;317;p41"/>
          <p:cNvSpPr txBox="1"/>
          <p:nvPr>
            <p:ph idx="3" type="body"/>
          </p:nvPr>
        </p:nvSpPr>
        <p:spPr>
          <a:xfrm>
            <a:off x="4726803" y="1389522"/>
            <a:ext cx="4100400" cy="82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  <a:defRPr b="1" sz="22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18" name="Google Shape;318;p41"/>
          <p:cNvSpPr txBox="1"/>
          <p:nvPr>
            <p:ph idx="4" type="body"/>
          </p:nvPr>
        </p:nvSpPr>
        <p:spPr>
          <a:xfrm>
            <a:off x="4726803" y="2397141"/>
            <a:ext cx="4100400" cy="2355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  <a:defRPr sz="1600"/>
            </a:lvl1pPr>
            <a:lvl2pPr indent="-3302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2pPr>
            <a:lvl3pPr indent="-3302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3 coloumns, icon, subhead, bullets">
  <p:cSld name="Title, 3 coloumns, icon, subhead, bullets"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0" name="Google Shape;320;p42"/>
          <p:cNvSpPr txBox="1"/>
          <p:nvPr>
            <p:ph type="title"/>
          </p:nvPr>
        </p:nvSpPr>
        <p:spPr>
          <a:xfrm>
            <a:off x="316800" y="274638"/>
            <a:ext cx="85104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21" name="Google Shape;321;p42"/>
          <p:cNvSpPr txBox="1"/>
          <p:nvPr>
            <p:ph idx="1" type="body"/>
          </p:nvPr>
        </p:nvSpPr>
        <p:spPr>
          <a:xfrm>
            <a:off x="3281309" y="2522319"/>
            <a:ext cx="2563800" cy="82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22" name="Google Shape;322;p42"/>
          <p:cNvSpPr txBox="1"/>
          <p:nvPr>
            <p:ph idx="2" type="body"/>
          </p:nvPr>
        </p:nvSpPr>
        <p:spPr>
          <a:xfrm>
            <a:off x="6257518" y="2522319"/>
            <a:ext cx="2563800" cy="82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23" name="Google Shape;323;p42"/>
          <p:cNvSpPr txBox="1"/>
          <p:nvPr>
            <p:ph idx="3" type="body"/>
          </p:nvPr>
        </p:nvSpPr>
        <p:spPr>
          <a:xfrm>
            <a:off x="322650" y="3529939"/>
            <a:ext cx="2559300" cy="12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2385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500"/>
              <a:buFont typeface="Arial"/>
              <a:buChar char="•"/>
              <a:defRPr b="0" sz="1500"/>
            </a:lvl1pPr>
            <a:lvl2pPr indent="-3429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4" name="Google Shape;324;p42"/>
          <p:cNvSpPr txBox="1"/>
          <p:nvPr>
            <p:ph idx="4" type="body"/>
          </p:nvPr>
        </p:nvSpPr>
        <p:spPr>
          <a:xfrm>
            <a:off x="3281309" y="3529939"/>
            <a:ext cx="2559300" cy="12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2385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500"/>
              <a:buFont typeface="Arial"/>
              <a:buChar char="•"/>
              <a:defRPr b="0" sz="1500"/>
            </a:lvl1pPr>
            <a:lvl2pPr indent="-3429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5" name="Google Shape;325;p42"/>
          <p:cNvSpPr txBox="1"/>
          <p:nvPr>
            <p:ph idx="5" type="body"/>
          </p:nvPr>
        </p:nvSpPr>
        <p:spPr>
          <a:xfrm>
            <a:off x="6251668" y="3529939"/>
            <a:ext cx="2559300" cy="12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2385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500"/>
              <a:buFont typeface="Arial"/>
              <a:buChar char="•"/>
              <a:defRPr b="0" sz="1500"/>
            </a:lvl1pPr>
            <a:lvl2pPr indent="-3429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26" name="Google Shape;326;p42"/>
          <p:cNvSpPr txBox="1"/>
          <p:nvPr>
            <p:ph idx="6" type="body"/>
          </p:nvPr>
        </p:nvSpPr>
        <p:spPr>
          <a:xfrm>
            <a:off x="316800" y="2522319"/>
            <a:ext cx="2563800" cy="82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 sz="18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27" name="Google Shape;327;p42"/>
          <p:cNvSpPr/>
          <p:nvPr>
            <p:ph idx="7" type="pic"/>
          </p:nvPr>
        </p:nvSpPr>
        <p:spPr>
          <a:xfrm>
            <a:off x="316800" y="1163182"/>
            <a:ext cx="1044000" cy="104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28" name="Google Shape;328;p42"/>
          <p:cNvSpPr/>
          <p:nvPr>
            <p:ph idx="8" type="pic"/>
          </p:nvPr>
        </p:nvSpPr>
        <p:spPr>
          <a:xfrm>
            <a:off x="3268345" y="1163182"/>
            <a:ext cx="1044000" cy="104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29" name="Google Shape;329;p42"/>
          <p:cNvSpPr/>
          <p:nvPr>
            <p:ph idx="9" type="pic"/>
          </p:nvPr>
        </p:nvSpPr>
        <p:spPr>
          <a:xfrm>
            <a:off x="6243039" y="1163182"/>
            <a:ext cx="1044000" cy="104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 you." showMasterSp="0">
  <p:cSld name="Thank you.">
    <p:spTree>
      <p:nvGrpSpPr>
        <p:cNvPr id="23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5"/>
          <p:cNvSpPr txBox="1"/>
          <p:nvPr>
            <p:ph type="title"/>
          </p:nvPr>
        </p:nvSpPr>
        <p:spPr>
          <a:xfrm>
            <a:off x="305991" y="2735036"/>
            <a:ext cx="8532019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25" name="Google Shape;25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223657" y="1825961"/>
            <a:ext cx="696687" cy="7417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4 coloumns, subhead, bullets">
  <p:cSld name="Title, 4 coloumns, subhead, bullets">
    <p:spTree>
      <p:nvGrpSpPr>
        <p:cNvPr id="330" name="Shape 3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Google Shape;331;p43"/>
          <p:cNvSpPr txBox="1"/>
          <p:nvPr>
            <p:ph type="title"/>
          </p:nvPr>
        </p:nvSpPr>
        <p:spPr>
          <a:xfrm>
            <a:off x="316800" y="274638"/>
            <a:ext cx="85104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32" name="Google Shape;332;p43"/>
          <p:cNvSpPr txBox="1"/>
          <p:nvPr>
            <p:ph idx="1" type="body"/>
          </p:nvPr>
        </p:nvSpPr>
        <p:spPr>
          <a:xfrm>
            <a:off x="2547824" y="1389522"/>
            <a:ext cx="1822500" cy="82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33" name="Google Shape;333;p43"/>
          <p:cNvSpPr txBox="1"/>
          <p:nvPr>
            <p:ph idx="2" type="body"/>
          </p:nvPr>
        </p:nvSpPr>
        <p:spPr>
          <a:xfrm>
            <a:off x="4778848" y="1389522"/>
            <a:ext cx="1822500" cy="82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34" name="Google Shape;334;p43"/>
          <p:cNvSpPr txBox="1"/>
          <p:nvPr>
            <p:ph idx="3" type="body"/>
          </p:nvPr>
        </p:nvSpPr>
        <p:spPr>
          <a:xfrm>
            <a:off x="322650" y="2397141"/>
            <a:ext cx="1819200" cy="2310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2385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500"/>
              <a:buFont typeface="Arial"/>
              <a:buChar char="•"/>
              <a:defRPr b="0" sz="1500"/>
            </a:lvl1pPr>
            <a:lvl2pPr indent="-3429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5" name="Google Shape;335;p43"/>
          <p:cNvSpPr txBox="1"/>
          <p:nvPr>
            <p:ph idx="4" type="body"/>
          </p:nvPr>
        </p:nvSpPr>
        <p:spPr>
          <a:xfrm>
            <a:off x="2549774" y="2397141"/>
            <a:ext cx="1819200" cy="2310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2385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500"/>
              <a:buFont typeface="Arial"/>
              <a:buChar char="•"/>
              <a:defRPr b="0" sz="1500"/>
            </a:lvl1pPr>
            <a:lvl2pPr indent="-3429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6" name="Google Shape;336;p43"/>
          <p:cNvSpPr txBox="1"/>
          <p:nvPr>
            <p:ph idx="5" type="body"/>
          </p:nvPr>
        </p:nvSpPr>
        <p:spPr>
          <a:xfrm>
            <a:off x="4776898" y="2397141"/>
            <a:ext cx="1819200" cy="2310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2385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500"/>
              <a:buFont typeface="Arial"/>
              <a:buChar char="•"/>
              <a:defRPr b="0" sz="1500"/>
            </a:lvl1pPr>
            <a:lvl2pPr indent="-3429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37" name="Google Shape;337;p43"/>
          <p:cNvSpPr txBox="1"/>
          <p:nvPr>
            <p:ph idx="6" type="body"/>
          </p:nvPr>
        </p:nvSpPr>
        <p:spPr>
          <a:xfrm>
            <a:off x="316800" y="1389522"/>
            <a:ext cx="1822500" cy="82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 sz="18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38" name="Google Shape;338;p43"/>
          <p:cNvSpPr txBox="1"/>
          <p:nvPr>
            <p:ph idx="7" type="body"/>
          </p:nvPr>
        </p:nvSpPr>
        <p:spPr>
          <a:xfrm>
            <a:off x="7009873" y="1389522"/>
            <a:ext cx="1822500" cy="82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39" name="Google Shape;339;p43"/>
          <p:cNvSpPr txBox="1"/>
          <p:nvPr>
            <p:ph idx="8" type="body"/>
          </p:nvPr>
        </p:nvSpPr>
        <p:spPr>
          <a:xfrm>
            <a:off x="7004023" y="2397141"/>
            <a:ext cx="1819200" cy="2310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2385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500"/>
              <a:buFont typeface="Arial"/>
              <a:buChar char="•"/>
              <a:defRPr b="0" sz="1500"/>
            </a:lvl1pPr>
            <a:lvl2pPr indent="-3429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4 coloumns, icon, subhead, bullets">
  <p:cSld name="Title, 4 coloumns, icon, subhead, bullets">
    <p:spTree>
      <p:nvGrpSpPr>
        <p:cNvPr id="340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44"/>
          <p:cNvSpPr txBox="1"/>
          <p:nvPr>
            <p:ph type="title"/>
          </p:nvPr>
        </p:nvSpPr>
        <p:spPr>
          <a:xfrm>
            <a:off x="316800" y="274638"/>
            <a:ext cx="85104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2" name="Google Shape;342;p44"/>
          <p:cNvSpPr/>
          <p:nvPr>
            <p:ph idx="2" type="pic"/>
          </p:nvPr>
        </p:nvSpPr>
        <p:spPr>
          <a:xfrm>
            <a:off x="316800" y="1163182"/>
            <a:ext cx="1044000" cy="104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43" name="Google Shape;343;p44"/>
          <p:cNvSpPr/>
          <p:nvPr>
            <p:ph idx="3" type="pic"/>
          </p:nvPr>
        </p:nvSpPr>
        <p:spPr>
          <a:xfrm>
            <a:off x="2547824" y="1163182"/>
            <a:ext cx="1044000" cy="104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44" name="Google Shape;344;p44"/>
          <p:cNvSpPr/>
          <p:nvPr>
            <p:ph idx="4" type="pic"/>
          </p:nvPr>
        </p:nvSpPr>
        <p:spPr>
          <a:xfrm>
            <a:off x="4776898" y="1163182"/>
            <a:ext cx="1044000" cy="104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45" name="Google Shape;345;p44"/>
          <p:cNvSpPr txBox="1"/>
          <p:nvPr>
            <p:ph idx="1" type="body"/>
          </p:nvPr>
        </p:nvSpPr>
        <p:spPr>
          <a:xfrm>
            <a:off x="2547824" y="2433522"/>
            <a:ext cx="1822500" cy="82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46" name="Google Shape;346;p44"/>
          <p:cNvSpPr txBox="1"/>
          <p:nvPr>
            <p:ph idx="5" type="body"/>
          </p:nvPr>
        </p:nvSpPr>
        <p:spPr>
          <a:xfrm>
            <a:off x="4778848" y="2433522"/>
            <a:ext cx="1822500" cy="82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47" name="Google Shape;347;p44"/>
          <p:cNvSpPr txBox="1"/>
          <p:nvPr>
            <p:ph idx="6" type="body"/>
          </p:nvPr>
        </p:nvSpPr>
        <p:spPr>
          <a:xfrm>
            <a:off x="322650" y="3441142"/>
            <a:ext cx="1819200" cy="117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2385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500"/>
              <a:buFont typeface="Arial"/>
              <a:buChar char="•"/>
              <a:defRPr b="0" sz="1500"/>
            </a:lvl1pPr>
            <a:lvl2pPr indent="-3429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8" name="Google Shape;348;p44"/>
          <p:cNvSpPr txBox="1"/>
          <p:nvPr>
            <p:ph idx="7" type="body"/>
          </p:nvPr>
        </p:nvSpPr>
        <p:spPr>
          <a:xfrm>
            <a:off x="2549774" y="3441142"/>
            <a:ext cx="1819200" cy="117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2385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500"/>
              <a:buFont typeface="Arial"/>
              <a:buChar char="•"/>
              <a:defRPr b="0" sz="1500"/>
            </a:lvl1pPr>
            <a:lvl2pPr indent="-3429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49" name="Google Shape;349;p44"/>
          <p:cNvSpPr txBox="1"/>
          <p:nvPr>
            <p:ph idx="8" type="body"/>
          </p:nvPr>
        </p:nvSpPr>
        <p:spPr>
          <a:xfrm>
            <a:off x="4776898" y="3441142"/>
            <a:ext cx="1819200" cy="117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2385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500"/>
              <a:buFont typeface="Arial"/>
              <a:buChar char="•"/>
              <a:defRPr b="0" sz="1500"/>
            </a:lvl1pPr>
            <a:lvl2pPr indent="-3429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0" name="Google Shape;350;p44"/>
          <p:cNvSpPr txBox="1"/>
          <p:nvPr>
            <p:ph idx="9" type="body"/>
          </p:nvPr>
        </p:nvSpPr>
        <p:spPr>
          <a:xfrm>
            <a:off x="316800" y="2433522"/>
            <a:ext cx="1822500" cy="82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b="1" sz="18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51" name="Google Shape;351;p44"/>
          <p:cNvSpPr txBox="1"/>
          <p:nvPr>
            <p:ph idx="13" type="body"/>
          </p:nvPr>
        </p:nvSpPr>
        <p:spPr>
          <a:xfrm>
            <a:off x="7009873" y="2433522"/>
            <a:ext cx="1822500" cy="82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52" name="Google Shape;352;p44"/>
          <p:cNvSpPr txBox="1"/>
          <p:nvPr>
            <p:ph idx="14" type="body"/>
          </p:nvPr>
        </p:nvSpPr>
        <p:spPr>
          <a:xfrm>
            <a:off x="7004023" y="3441142"/>
            <a:ext cx="1819200" cy="117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2385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500"/>
              <a:buFont typeface="Arial"/>
              <a:buChar char="•"/>
              <a:defRPr b="0" sz="1500"/>
            </a:lvl1pPr>
            <a:lvl2pPr indent="-3429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3" name="Google Shape;353;p44"/>
          <p:cNvSpPr/>
          <p:nvPr>
            <p:ph idx="15" type="pic"/>
          </p:nvPr>
        </p:nvSpPr>
        <p:spPr>
          <a:xfrm>
            <a:off x="6999237" y="1163182"/>
            <a:ext cx="1044000" cy="104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3 columns, icons, subhead, body copy">
  <p:cSld name="Title, 3 columns, icons, subhead, body copy">
    <p:spTree>
      <p:nvGrpSpPr>
        <p:cNvPr id="354" name="Shape 3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Google Shape;355;p45"/>
          <p:cNvSpPr txBox="1"/>
          <p:nvPr>
            <p:ph type="title"/>
          </p:nvPr>
        </p:nvSpPr>
        <p:spPr>
          <a:xfrm>
            <a:off x="316800" y="274638"/>
            <a:ext cx="85104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56" name="Google Shape;356;p45"/>
          <p:cNvSpPr txBox="1"/>
          <p:nvPr>
            <p:ph idx="1" type="body"/>
          </p:nvPr>
        </p:nvSpPr>
        <p:spPr>
          <a:xfrm>
            <a:off x="316799" y="2964102"/>
            <a:ext cx="2619600" cy="61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b="1" sz="18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57" name="Google Shape;357;p45"/>
          <p:cNvSpPr txBox="1"/>
          <p:nvPr>
            <p:ph idx="2" type="body"/>
          </p:nvPr>
        </p:nvSpPr>
        <p:spPr>
          <a:xfrm>
            <a:off x="316799" y="3745296"/>
            <a:ext cx="2619600" cy="115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2pPr>
            <a:lvl3pPr indent="-3302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8" name="Google Shape;358;p45"/>
          <p:cNvSpPr txBox="1"/>
          <p:nvPr>
            <p:ph idx="3" type="body"/>
          </p:nvPr>
        </p:nvSpPr>
        <p:spPr>
          <a:xfrm>
            <a:off x="3262252" y="2964102"/>
            <a:ext cx="2619600" cy="61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b="1" sz="18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59" name="Google Shape;359;p45"/>
          <p:cNvSpPr txBox="1"/>
          <p:nvPr>
            <p:ph idx="4" type="body"/>
          </p:nvPr>
        </p:nvSpPr>
        <p:spPr>
          <a:xfrm>
            <a:off x="3262252" y="3745296"/>
            <a:ext cx="2619600" cy="115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0" name="Google Shape;360;p45"/>
          <p:cNvSpPr txBox="1"/>
          <p:nvPr>
            <p:ph idx="5" type="body"/>
          </p:nvPr>
        </p:nvSpPr>
        <p:spPr>
          <a:xfrm>
            <a:off x="6207705" y="2964102"/>
            <a:ext cx="2619600" cy="61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b="1" sz="18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61" name="Google Shape;361;p45"/>
          <p:cNvSpPr txBox="1"/>
          <p:nvPr>
            <p:ph idx="6" type="body"/>
          </p:nvPr>
        </p:nvSpPr>
        <p:spPr>
          <a:xfrm>
            <a:off x="6207705" y="3745296"/>
            <a:ext cx="2619600" cy="115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2pPr>
            <a:lvl3pPr indent="-3302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2" name="Google Shape;362;p45"/>
          <p:cNvSpPr/>
          <p:nvPr>
            <p:ph idx="7" type="pic"/>
          </p:nvPr>
        </p:nvSpPr>
        <p:spPr>
          <a:xfrm>
            <a:off x="316800" y="1049960"/>
            <a:ext cx="1521300" cy="152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63" name="Google Shape;363;p45"/>
          <p:cNvSpPr/>
          <p:nvPr>
            <p:ph idx="8" type="pic"/>
          </p:nvPr>
        </p:nvSpPr>
        <p:spPr>
          <a:xfrm>
            <a:off x="3262253" y="1049960"/>
            <a:ext cx="1521300" cy="152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64" name="Google Shape;364;p45"/>
          <p:cNvSpPr/>
          <p:nvPr>
            <p:ph idx="9" type="pic"/>
          </p:nvPr>
        </p:nvSpPr>
        <p:spPr>
          <a:xfrm>
            <a:off x="6207706" y="1049960"/>
            <a:ext cx="1521300" cy="1521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4 columns, icons, subhead, bullets">
  <p:cSld name="Title, 4 columns, icons, subhead, bullets">
    <p:spTree>
      <p:nvGrpSpPr>
        <p:cNvPr id="365" name="Shape 3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Google Shape;366;p46"/>
          <p:cNvSpPr txBox="1"/>
          <p:nvPr>
            <p:ph type="title"/>
          </p:nvPr>
        </p:nvSpPr>
        <p:spPr>
          <a:xfrm>
            <a:off x="316800" y="274638"/>
            <a:ext cx="85104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67" name="Google Shape;367;p46"/>
          <p:cNvSpPr txBox="1"/>
          <p:nvPr>
            <p:ph idx="1" type="body"/>
          </p:nvPr>
        </p:nvSpPr>
        <p:spPr>
          <a:xfrm>
            <a:off x="316799" y="2883363"/>
            <a:ext cx="1825200" cy="61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700"/>
              <a:buNone/>
              <a:defRPr b="1" sz="17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68" name="Google Shape;368;p46"/>
          <p:cNvSpPr txBox="1"/>
          <p:nvPr>
            <p:ph idx="2" type="body"/>
          </p:nvPr>
        </p:nvSpPr>
        <p:spPr>
          <a:xfrm>
            <a:off x="316799" y="3605050"/>
            <a:ext cx="1825200" cy="120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11150" lvl="0" marL="457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300"/>
              <a:buChar char="•"/>
              <a:defRPr sz="1300"/>
            </a:lvl1pPr>
            <a:lvl2pPr indent="-31115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300"/>
              <a:buChar char="•"/>
              <a:defRPr sz="1300"/>
            </a:lvl2pPr>
            <a:lvl3pPr indent="-3302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9" name="Google Shape;369;p46"/>
          <p:cNvSpPr txBox="1"/>
          <p:nvPr>
            <p:ph idx="3" type="body"/>
          </p:nvPr>
        </p:nvSpPr>
        <p:spPr>
          <a:xfrm>
            <a:off x="2544622" y="2883363"/>
            <a:ext cx="1825200" cy="61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700"/>
              <a:buNone/>
              <a:defRPr b="1" sz="17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70" name="Google Shape;370;p46"/>
          <p:cNvSpPr txBox="1"/>
          <p:nvPr>
            <p:ph idx="4" type="body"/>
          </p:nvPr>
        </p:nvSpPr>
        <p:spPr>
          <a:xfrm>
            <a:off x="2544622" y="3605050"/>
            <a:ext cx="1825200" cy="120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11150" lvl="0" marL="457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300"/>
              <a:buChar char="•"/>
              <a:defRPr sz="1300"/>
            </a:lvl1pPr>
            <a:lvl2pPr indent="-31115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300"/>
              <a:buChar char="•"/>
              <a:defRPr sz="13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1" name="Google Shape;371;p46"/>
          <p:cNvSpPr txBox="1"/>
          <p:nvPr>
            <p:ph idx="5" type="body"/>
          </p:nvPr>
        </p:nvSpPr>
        <p:spPr>
          <a:xfrm>
            <a:off x="4772445" y="2883363"/>
            <a:ext cx="1825200" cy="61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700"/>
              <a:buNone/>
              <a:defRPr b="1" sz="17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72" name="Google Shape;372;p46"/>
          <p:cNvSpPr txBox="1"/>
          <p:nvPr>
            <p:ph idx="6" type="body"/>
          </p:nvPr>
        </p:nvSpPr>
        <p:spPr>
          <a:xfrm>
            <a:off x="4772445" y="3605050"/>
            <a:ext cx="1825200" cy="120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11150" lvl="0" marL="457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300"/>
              <a:buChar char="•"/>
              <a:defRPr sz="1300"/>
            </a:lvl1pPr>
            <a:lvl2pPr indent="-31115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300"/>
              <a:buChar char="•"/>
              <a:defRPr sz="1300"/>
            </a:lvl2pPr>
            <a:lvl3pPr indent="-3302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3" name="Google Shape;373;p46"/>
          <p:cNvSpPr txBox="1"/>
          <p:nvPr>
            <p:ph idx="7" type="body"/>
          </p:nvPr>
        </p:nvSpPr>
        <p:spPr>
          <a:xfrm>
            <a:off x="7000268" y="2883363"/>
            <a:ext cx="1825200" cy="61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700"/>
              <a:buNone/>
              <a:defRPr b="1" sz="17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74" name="Google Shape;374;p46"/>
          <p:cNvSpPr txBox="1"/>
          <p:nvPr>
            <p:ph idx="8" type="body"/>
          </p:nvPr>
        </p:nvSpPr>
        <p:spPr>
          <a:xfrm>
            <a:off x="7000268" y="3605050"/>
            <a:ext cx="1825200" cy="1208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11150" lvl="0" marL="457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300"/>
              <a:buChar char="•"/>
              <a:defRPr sz="1300"/>
            </a:lvl1pPr>
            <a:lvl2pPr indent="-31115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300"/>
              <a:buChar char="•"/>
              <a:defRPr sz="1300"/>
            </a:lvl2pPr>
            <a:lvl3pPr indent="-3302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75" name="Google Shape;375;p46"/>
          <p:cNvSpPr/>
          <p:nvPr>
            <p:ph idx="9" type="pic"/>
          </p:nvPr>
        </p:nvSpPr>
        <p:spPr>
          <a:xfrm>
            <a:off x="316799" y="1049960"/>
            <a:ext cx="1356600" cy="135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76" name="Google Shape;376;p46"/>
          <p:cNvSpPr/>
          <p:nvPr>
            <p:ph idx="13" type="pic"/>
          </p:nvPr>
        </p:nvSpPr>
        <p:spPr>
          <a:xfrm>
            <a:off x="2546855" y="1049960"/>
            <a:ext cx="1356600" cy="135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77" name="Google Shape;377;p46"/>
          <p:cNvSpPr/>
          <p:nvPr>
            <p:ph idx="14" type="pic"/>
          </p:nvPr>
        </p:nvSpPr>
        <p:spPr>
          <a:xfrm>
            <a:off x="4776911" y="1049960"/>
            <a:ext cx="1356600" cy="135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78" name="Google Shape;378;p46"/>
          <p:cNvSpPr/>
          <p:nvPr>
            <p:ph idx="15" type="pic"/>
          </p:nvPr>
        </p:nvSpPr>
        <p:spPr>
          <a:xfrm>
            <a:off x="7006966" y="1049960"/>
            <a:ext cx="1356600" cy="135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3 columns, icons, subhead, centered body copy">
  <p:cSld name="Title, 3 columns, icons, subhead, centered body copy">
    <p:spTree>
      <p:nvGrpSpPr>
        <p:cNvPr id="379" name="Shape 3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Google Shape;380;p47"/>
          <p:cNvSpPr txBox="1"/>
          <p:nvPr>
            <p:ph type="title"/>
          </p:nvPr>
        </p:nvSpPr>
        <p:spPr>
          <a:xfrm>
            <a:off x="316800" y="274638"/>
            <a:ext cx="85104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81" name="Google Shape;381;p47"/>
          <p:cNvSpPr/>
          <p:nvPr>
            <p:ph idx="2" type="pic"/>
          </p:nvPr>
        </p:nvSpPr>
        <p:spPr>
          <a:xfrm>
            <a:off x="893380" y="1049959"/>
            <a:ext cx="1477500" cy="1478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82" name="Google Shape;382;p47"/>
          <p:cNvSpPr/>
          <p:nvPr>
            <p:ph idx="3" type="pic"/>
          </p:nvPr>
        </p:nvSpPr>
        <p:spPr>
          <a:xfrm>
            <a:off x="3833218" y="1049959"/>
            <a:ext cx="1477500" cy="1478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83" name="Google Shape;383;p47"/>
          <p:cNvSpPr/>
          <p:nvPr>
            <p:ph idx="4" type="pic"/>
          </p:nvPr>
        </p:nvSpPr>
        <p:spPr>
          <a:xfrm>
            <a:off x="6778672" y="1049959"/>
            <a:ext cx="1477500" cy="1478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84" name="Google Shape;384;p47"/>
          <p:cNvSpPr txBox="1"/>
          <p:nvPr>
            <p:ph idx="1" type="body"/>
          </p:nvPr>
        </p:nvSpPr>
        <p:spPr>
          <a:xfrm>
            <a:off x="316799" y="2964102"/>
            <a:ext cx="2619600" cy="61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b="1" sz="18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85" name="Google Shape;385;p47"/>
          <p:cNvSpPr txBox="1"/>
          <p:nvPr>
            <p:ph idx="5" type="body"/>
          </p:nvPr>
        </p:nvSpPr>
        <p:spPr>
          <a:xfrm>
            <a:off x="316799" y="3745296"/>
            <a:ext cx="2619600" cy="115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300"/>
              <a:buNone/>
              <a:defRPr sz="13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2pPr>
            <a:lvl3pPr indent="-3302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6" name="Google Shape;386;p47"/>
          <p:cNvSpPr txBox="1"/>
          <p:nvPr>
            <p:ph idx="6" type="body"/>
          </p:nvPr>
        </p:nvSpPr>
        <p:spPr>
          <a:xfrm>
            <a:off x="3262252" y="2964102"/>
            <a:ext cx="2619600" cy="61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b="1" sz="18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87" name="Google Shape;387;p47"/>
          <p:cNvSpPr txBox="1"/>
          <p:nvPr>
            <p:ph idx="7" type="body"/>
          </p:nvPr>
        </p:nvSpPr>
        <p:spPr>
          <a:xfrm>
            <a:off x="3262252" y="3745296"/>
            <a:ext cx="2619600" cy="115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300"/>
              <a:buNone/>
              <a:defRPr sz="13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88" name="Google Shape;388;p47"/>
          <p:cNvSpPr txBox="1"/>
          <p:nvPr>
            <p:ph idx="8" type="body"/>
          </p:nvPr>
        </p:nvSpPr>
        <p:spPr>
          <a:xfrm>
            <a:off x="6207705" y="2964102"/>
            <a:ext cx="2619600" cy="61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None/>
              <a:defRPr b="1" sz="18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89" name="Google Shape;389;p47"/>
          <p:cNvSpPr txBox="1"/>
          <p:nvPr>
            <p:ph idx="9" type="body"/>
          </p:nvPr>
        </p:nvSpPr>
        <p:spPr>
          <a:xfrm>
            <a:off x="6207705" y="3745296"/>
            <a:ext cx="2619600" cy="115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300"/>
              <a:buNone/>
              <a:defRPr sz="13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2pPr>
            <a:lvl3pPr indent="-3302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4 columns, icons, subhead, centered body copy">
  <p:cSld name="Title, 4 columns, icons, subhead, centered body copy">
    <p:spTree>
      <p:nvGrpSpPr>
        <p:cNvPr id="390" name="Shape 3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48"/>
          <p:cNvSpPr txBox="1"/>
          <p:nvPr>
            <p:ph type="title"/>
          </p:nvPr>
        </p:nvSpPr>
        <p:spPr>
          <a:xfrm>
            <a:off x="316800" y="274638"/>
            <a:ext cx="85104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92" name="Google Shape;392;p48"/>
          <p:cNvSpPr txBox="1"/>
          <p:nvPr>
            <p:ph idx="1" type="body"/>
          </p:nvPr>
        </p:nvSpPr>
        <p:spPr>
          <a:xfrm>
            <a:off x="316799" y="3700327"/>
            <a:ext cx="18252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/>
            </a:lvl1pPr>
            <a:lvl2pPr indent="-323850" lvl="1" marL="914400" algn="ctr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500"/>
              <a:buChar char="•"/>
              <a:defRPr sz="1500"/>
            </a:lvl2pPr>
            <a:lvl3pPr indent="-3302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3" name="Google Shape;393;p48"/>
          <p:cNvSpPr txBox="1"/>
          <p:nvPr>
            <p:ph idx="2" type="body"/>
          </p:nvPr>
        </p:nvSpPr>
        <p:spPr>
          <a:xfrm>
            <a:off x="2545224" y="3700327"/>
            <a:ext cx="18252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/>
            </a:lvl1pPr>
            <a:lvl2pPr indent="-323850" lvl="1" marL="914400" algn="ctr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500"/>
              <a:buChar char="•"/>
              <a:defRPr sz="15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94" name="Google Shape;394;p48"/>
          <p:cNvSpPr txBox="1"/>
          <p:nvPr>
            <p:ph idx="3" type="body"/>
          </p:nvPr>
        </p:nvSpPr>
        <p:spPr>
          <a:xfrm>
            <a:off x="316799" y="2919133"/>
            <a:ext cx="1825200" cy="61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5" name="Google Shape;395;p48"/>
          <p:cNvSpPr txBox="1"/>
          <p:nvPr>
            <p:ph idx="4" type="body"/>
          </p:nvPr>
        </p:nvSpPr>
        <p:spPr>
          <a:xfrm>
            <a:off x="2545224" y="2919133"/>
            <a:ext cx="1825200" cy="61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396" name="Google Shape;396;p48"/>
          <p:cNvSpPr/>
          <p:nvPr>
            <p:ph idx="5" type="pic"/>
          </p:nvPr>
        </p:nvSpPr>
        <p:spPr>
          <a:xfrm>
            <a:off x="558537" y="1049960"/>
            <a:ext cx="1356600" cy="135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97" name="Google Shape;397;p48"/>
          <p:cNvSpPr/>
          <p:nvPr>
            <p:ph idx="6" type="pic"/>
          </p:nvPr>
        </p:nvSpPr>
        <p:spPr>
          <a:xfrm>
            <a:off x="2788593" y="1049960"/>
            <a:ext cx="1356600" cy="135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98" name="Google Shape;398;p48"/>
          <p:cNvSpPr/>
          <p:nvPr>
            <p:ph idx="7" type="pic"/>
          </p:nvPr>
        </p:nvSpPr>
        <p:spPr>
          <a:xfrm>
            <a:off x="5018649" y="1049960"/>
            <a:ext cx="1356600" cy="135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99" name="Google Shape;399;p48"/>
          <p:cNvSpPr/>
          <p:nvPr>
            <p:ph idx="8" type="pic"/>
          </p:nvPr>
        </p:nvSpPr>
        <p:spPr>
          <a:xfrm>
            <a:off x="7248704" y="1049960"/>
            <a:ext cx="1356600" cy="1356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00" name="Google Shape;400;p48"/>
          <p:cNvSpPr txBox="1"/>
          <p:nvPr>
            <p:ph idx="9" type="body"/>
          </p:nvPr>
        </p:nvSpPr>
        <p:spPr>
          <a:xfrm>
            <a:off x="4773649" y="3700327"/>
            <a:ext cx="18252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/>
            </a:lvl1pPr>
            <a:lvl2pPr indent="-323850" lvl="1" marL="914400" algn="ctr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500"/>
              <a:buChar char="•"/>
              <a:defRPr sz="15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1" name="Google Shape;401;p48"/>
          <p:cNvSpPr txBox="1"/>
          <p:nvPr>
            <p:ph idx="13" type="body"/>
          </p:nvPr>
        </p:nvSpPr>
        <p:spPr>
          <a:xfrm>
            <a:off x="4773649" y="2919133"/>
            <a:ext cx="1825200" cy="61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02" name="Google Shape;402;p48"/>
          <p:cNvSpPr txBox="1"/>
          <p:nvPr>
            <p:ph idx="14" type="body"/>
          </p:nvPr>
        </p:nvSpPr>
        <p:spPr>
          <a:xfrm>
            <a:off x="7002075" y="3700327"/>
            <a:ext cx="18252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/>
            </a:lvl1pPr>
            <a:lvl2pPr indent="-323850" lvl="1" marL="914400" algn="ctr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500"/>
              <a:buChar char="•"/>
              <a:defRPr sz="15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03" name="Google Shape;403;p48"/>
          <p:cNvSpPr txBox="1"/>
          <p:nvPr>
            <p:ph idx="15" type="body"/>
          </p:nvPr>
        </p:nvSpPr>
        <p:spPr>
          <a:xfrm>
            <a:off x="7002075" y="2919133"/>
            <a:ext cx="1825200" cy="619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am/Speaker Slide 1">
  <p:cSld name="Team/Speaker Slide 1">
    <p:spTree>
      <p:nvGrpSpPr>
        <p:cNvPr id="404" name="Shape 4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Google Shape;405;p49"/>
          <p:cNvSpPr/>
          <p:nvPr>
            <p:ph idx="2" type="pic"/>
          </p:nvPr>
        </p:nvSpPr>
        <p:spPr>
          <a:xfrm>
            <a:off x="1011216" y="1024523"/>
            <a:ext cx="3107700" cy="31077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BFBFB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descr="Ein Bild, das Spiel, Uhr, Blume enthält.&#10;&#10;Automatisch generierte Beschreibung" id="406" name="Google Shape;406;p4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97994" y="404647"/>
            <a:ext cx="4334205" cy="433420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Spiel, Uhr, Blume enthält.&#10;&#10;Automatisch generierte Beschreibung" id="407" name="Google Shape;407;p4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 rot="8835738">
            <a:off x="708952" y="722260"/>
            <a:ext cx="3712288" cy="3712288"/>
          </a:xfrm>
          <a:prstGeom prst="rect">
            <a:avLst/>
          </a:prstGeom>
          <a:noFill/>
          <a:ln>
            <a:noFill/>
          </a:ln>
        </p:spPr>
      </p:pic>
      <p:sp>
        <p:nvSpPr>
          <p:cNvPr id="408" name="Google Shape;408;p49"/>
          <p:cNvSpPr txBox="1"/>
          <p:nvPr>
            <p:ph idx="1" type="body"/>
          </p:nvPr>
        </p:nvSpPr>
        <p:spPr>
          <a:xfrm>
            <a:off x="5173279" y="1149858"/>
            <a:ext cx="3395100" cy="11583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500"/>
              <a:buNone/>
              <a:defRPr b="1" sz="25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09" name="Google Shape;409;p49"/>
          <p:cNvSpPr txBox="1"/>
          <p:nvPr>
            <p:ph idx="3" type="body"/>
          </p:nvPr>
        </p:nvSpPr>
        <p:spPr>
          <a:xfrm>
            <a:off x="5173279" y="2470216"/>
            <a:ext cx="3395100" cy="1890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2pPr>
            <a:lvl3pPr indent="-3302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5000" fill="hold"/>
                                        <p:tgtEl>
                                          <p:spTgt spid="40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nodeType="with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3000" fill="hold"/>
                                        <p:tgtEl>
                                          <p:spTgt spid="40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4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am/Speaker Slide 2">
  <p:cSld name="Team/Speaker Slide 2"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50"/>
          <p:cNvSpPr txBox="1"/>
          <p:nvPr>
            <p:ph type="title"/>
          </p:nvPr>
        </p:nvSpPr>
        <p:spPr>
          <a:xfrm>
            <a:off x="316800" y="274638"/>
            <a:ext cx="85104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2" name="Google Shape;412;p50"/>
          <p:cNvSpPr/>
          <p:nvPr>
            <p:ph idx="2" type="pic"/>
          </p:nvPr>
        </p:nvSpPr>
        <p:spPr>
          <a:xfrm>
            <a:off x="1470912" y="1151530"/>
            <a:ext cx="2085000" cy="2085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BFBFB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13" name="Google Shape;413;p50"/>
          <p:cNvSpPr/>
          <p:nvPr>
            <p:ph idx="3" type="pic"/>
          </p:nvPr>
        </p:nvSpPr>
        <p:spPr>
          <a:xfrm>
            <a:off x="5507060" y="1151530"/>
            <a:ext cx="2085000" cy="2085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BFBFB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14" name="Google Shape;414;p50"/>
          <p:cNvSpPr txBox="1"/>
          <p:nvPr>
            <p:ph idx="1" type="body"/>
          </p:nvPr>
        </p:nvSpPr>
        <p:spPr>
          <a:xfrm>
            <a:off x="795869" y="3607286"/>
            <a:ext cx="3425100" cy="28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  <a:defRPr b="1" sz="22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5" name="Google Shape;415;p50"/>
          <p:cNvSpPr txBox="1"/>
          <p:nvPr>
            <p:ph idx="4" type="body"/>
          </p:nvPr>
        </p:nvSpPr>
        <p:spPr>
          <a:xfrm>
            <a:off x="795869" y="4065337"/>
            <a:ext cx="3425100" cy="73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300"/>
              <a:buNone/>
              <a:defRPr sz="13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2pPr>
            <a:lvl3pPr indent="-3302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16" name="Google Shape;416;p50"/>
          <p:cNvSpPr txBox="1"/>
          <p:nvPr>
            <p:ph idx="5" type="body"/>
          </p:nvPr>
        </p:nvSpPr>
        <p:spPr>
          <a:xfrm>
            <a:off x="4837049" y="3607286"/>
            <a:ext cx="3425100" cy="28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200"/>
              <a:buNone/>
              <a:defRPr b="1" sz="22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17" name="Google Shape;417;p50"/>
          <p:cNvSpPr txBox="1"/>
          <p:nvPr>
            <p:ph idx="6" type="body"/>
          </p:nvPr>
        </p:nvSpPr>
        <p:spPr>
          <a:xfrm>
            <a:off x="4837049" y="4065337"/>
            <a:ext cx="3425100" cy="73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300"/>
              <a:buNone/>
              <a:defRPr sz="13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am/Speaker Slide 3">
  <p:cSld name="Team/Speaker Slide 3">
    <p:spTree>
      <p:nvGrpSpPr>
        <p:cNvPr id="418" name="Shape 4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Google Shape;419;p51"/>
          <p:cNvSpPr txBox="1"/>
          <p:nvPr>
            <p:ph type="title"/>
          </p:nvPr>
        </p:nvSpPr>
        <p:spPr>
          <a:xfrm>
            <a:off x="316800" y="274638"/>
            <a:ext cx="85104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20" name="Google Shape;420;p51"/>
          <p:cNvSpPr txBox="1"/>
          <p:nvPr>
            <p:ph idx="1" type="body"/>
          </p:nvPr>
        </p:nvSpPr>
        <p:spPr>
          <a:xfrm>
            <a:off x="316799" y="3609749"/>
            <a:ext cx="2619600" cy="30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b="1" sz="20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21" name="Google Shape;421;p51"/>
          <p:cNvSpPr txBox="1"/>
          <p:nvPr>
            <p:ph idx="2" type="body"/>
          </p:nvPr>
        </p:nvSpPr>
        <p:spPr>
          <a:xfrm>
            <a:off x="316799" y="4065336"/>
            <a:ext cx="2619600" cy="73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300"/>
              <a:buNone/>
              <a:defRPr sz="13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2pPr>
            <a:lvl3pPr indent="-3302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2" name="Google Shape;422;p51"/>
          <p:cNvSpPr txBox="1"/>
          <p:nvPr>
            <p:ph idx="3" type="body"/>
          </p:nvPr>
        </p:nvSpPr>
        <p:spPr>
          <a:xfrm>
            <a:off x="3262252" y="3609749"/>
            <a:ext cx="2619600" cy="30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b="1" sz="20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23" name="Google Shape;423;p51"/>
          <p:cNvSpPr txBox="1"/>
          <p:nvPr>
            <p:ph idx="4" type="body"/>
          </p:nvPr>
        </p:nvSpPr>
        <p:spPr>
          <a:xfrm>
            <a:off x="3262252" y="4065336"/>
            <a:ext cx="2619600" cy="73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300"/>
              <a:buNone/>
              <a:defRPr b="0" i="0" sz="13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4" name="Google Shape;424;p51"/>
          <p:cNvSpPr txBox="1"/>
          <p:nvPr>
            <p:ph idx="5" type="body"/>
          </p:nvPr>
        </p:nvSpPr>
        <p:spPr>
          <a:xfrm>
            <a:off x="6207705" y="3609749"/>
            <a:ext cx="2619600" cy="30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b="1" sz="20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25" name="Google Shape;425;p51"/>
          <p:cNvSpPr txBox="1"/>
          <p:nvPr>
            <p:ph idx="6" type="body"/>
          </p:nvPr>
        </p:nvSpPr>
        <p:spPr>
          <a:xfrm>
            <a:off x="6207705" y="4065336"/>
            <a:ext cx="2619600" cy="73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300"/>
              <a:buNone/>
              <a:defRPr b="0" i="0" sz="13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2pPr>
            <a:lvl3pPr indent="-3302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26" name="Google Shape;426;p51"/>
          <p:cNvSpPr/>
          <p:nvPr>
            <p:ph idx="7" type="pic"/>
          </p:nvPr>
        </p:nvSpPr>
        <p:spPr>
          <a:xfrm>
            <a:off x="584003" y="1151530"/>
            <a:ext cx="2085000" cy="2085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BFBFB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27" name="Google Shape;427;p51"/>
          <p:cNvSpPr/>
          <p:nvPr>
            <p:ph idx="8" type="pic"/>
          </p:nvPr>
        </p:nvSpPr>
        <p:spPr>
          <a:xfrm>
            <a:off x="3529455" y="1151530"/>
            <a:ext cx="2085000" cy="2085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BFBFB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28" name="Google Shape;428;p51"/>
          <p:cNvSpPr/>
          <p:nvPr>
            <p:ph idx="9" type="pic"/>
          </p:nvPr>
        </p:nvSpPr>
        <p:spPr>
          <a:xfrm>
            <a:off x="6474907" y="1151530"/>
            <a:ext cx="2085000" cy="2085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BFBFB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am/Speaker Slide 4">
  <p:cSld name="Team/Speaker Slide 4">
    <p:spTree>
      <p:nvGrpSpPr>
        <p:cNvPr id="429" name="Shape 4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" name="Google Shape;430;p52"/>
          <p:cNvSpPr txBox="1"/>
          <p:nvPr>
            <p:ph type="title"/>
          </p:nvPr>
        </p:nvSpPr>
        <p:spPr>
          <a:xfrm>
            <a:off x="316800" y="274638"/>
            <a:ext cx="85104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31" name="Google Shape;431;p52"/>
          <p:cNvSpPr/>
          <p:nvPr>
            <p:ph idx="2" type="pic"/>
          </p:nvPr>
        </p:nvSpPr>
        <p:spPr>
          <a:xfrm>
            <a:off x="384531" y="1285520"/>
            <a:ext cx="1838700" cy="18387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BFBFB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32" name="Google Shape;432;p52"/>
          <p:cNvSpPr/>
          <p:nvPr>
            <p:ph idx="3" type="pic"/>
          </p:nvPr>
        </p:nvSpPr>
        <p:spPr>
          <a:xfrm>
            <a:off x="2563637" y="1285520"/>
            <a:ext cx="1838700" cy="18387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BFBFB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33" name="Google Shape;433;p52"/>
          <p:cNvSpPr/>
          <p:nvPr>
            <p:ph idx="4" type="pic"/>
          </p:nvPr>
        </p:nvSpPr>
        <p:spPr>
          <a:xfrm>
            <a:off x="4741685" y="1285520"/>
            <a:ext cx="1838700" cy="18387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BFBFB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34" name="Google Shape;434;p52"/>
          <p:cNvSpPr/>
          <p:nvPr>
            <p:ph idx="5" type="pic"/>
          </p:nvPr>
        </p:nvSpPr>
        <p:spPr>
          <a:xfrm>
            <a:off x="6920789" y="1285520"/>
            <a:ext cx="1838700" cy="18387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BFBFB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35" name="Google Shape;435;p52"/>
          <p:cNvSpPr txBox="1"/>
          <p:nvPr>
            <p:ph idx="1" type="body"/>
          </p:nvPr>
        </p:nvSpPr>
        <p:spPr>
          <a:xfrm>
            <a:off x="316799" y="3510663"/>
            <a:ext cx="1980600" cy="28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6" name="Google Shape;436;p52"/>
          <p:cNvSpPr txBox="1"/>
          <p:nvPr>
            <p:ph idx="6" type="body"/>
          </p:nvPr>
        </p:nvSpPr>
        <p:spPr>
          <a:xfrm>
            <a:off x="316799" y="3968714"/>
            <a:ext cx="1980600" cy="73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2pPr>
            <a:lvl3pPr indent="-3302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7" name="Google Shape;437;p52"/>
          <p:cNvSpPr txBox="1"/>
          <p:nvPr>
            <p:ph idx="7" type="body"/>
          </p:nvPr>
        </p:nvSpPr>
        <p:spPr>
          <a:xfrm>
            <a:off x="2492732" y="3510663"/>
            <a:ext cx="1980600" cy="28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38" name="Google Shape;438;p52"/>
          <p:cNvSpPr txBox="1"/>
          <p:nvPr>
            <p:ph idx="8" type="body"/>
          </p:nvPr>
        </p:nvSpPr>
        <p:spPr>
          <a:xfrm>
            <a:off x="2492732" y="3968714"/>
            <a:ext cx="1980600" cy="73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2pPr>
            <a:lvl3pPr indent="-3302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39" name="Google Shape;439;p52"/>
          <p:cNvSpPr txBox="1"/>
          <p:nvPr>
            <p:ph idx="9" type="body"/>
          </p:nvPr>
        </p:nvSpPr>
        <p:spPr>
          <a:xfrm>
            <a:off x="4668665" y="3510663"/>
            <a:ext cx="1980600" cy="28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40" name="Google Shape;440;p52"/>
          <p:cNvSpPr txBox="1"/>
          <p:nvPr>
            <p:ph idx="13" type="body"/>
          </p:nvPr>
        </p:nvSpPr>
        <p:spPr>
          <a:xfrm>
            <a:off x="4668665" y="3968714"/>
            <a:ext cx="1980600" cy="73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2pPr>
            <a:lvl3pPr indent="-3302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1" name="Google Shape;441;p52"/>
          <p:cNvSpPr txBox="1"/>
          <p:nvPr>
            <p:ph idx="14" type="body"/>
          </p:nvPr>
        </p:nvSpPr>
        <p:spPr>
          <a:xfrm>
            <a:off x="6844599" y="3510663"/>
            <a:ext cx="1980600" cy="287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None/>
              <a:defRPr b="1" sz="16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42" name="Google Shape;442;p52"/>
          <p:cNvSpPr txBox="1"/>
          <p:nvPr>
            <p:ph idx="15" type="body"/>
          </p:nvPr>
        </p:nvSpPr>
        <p:spPr>
          <a:xfrm>
            <a:off x="6844599" y="3968714"/>
            <a:ext cx="1980600" cy="73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 sz="12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2pPr>
            <a:lvl3pPr indent="-3302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page white" showMasterSp="0">
  <p:cSld name="Titlepage white">
    <p:bg>
      <p:bgPr>
        <a:solidFill>
          <a:schemeClr val="lt1"/>
        </a:solidFill>
      </p:bgPr>
    </p:bg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/>
          <p:nvPr>
            <p:ph type="title"/>
          </p:nvPr>
        </p:nvSpPr>
        <p:spPr>
          <a:xfrm>
            <a:off x="306016" y="1767943"/>
            <a:ext cx="4265985" cy="92333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b="1" i="0" sz="3000">
                <a:solidFill>
                  <a:schemeClr val="dk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28" name="Google Shape;28;p6"/>
          <p:cNvSpPr txBox="1"/>
          <p:nvPr>
            <p:ph idx="1" type="body"/>
          </p:nvPr>
        </p:nvSpPr>
        <p:spPr>
          <a:xfrm>
            <a:off x="305992" y="4013900"/>
            <a:ext cx="4266009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29" name="Google Shape;29;p6"/>
          <p:cNvSpPr txBox="1"/>
          <p:nvPr>
            <p:ph idx="2" type="body"/>
          </p:nvPr>
        </p:nvSpPr>
        <p:spPr>
          <a:xfrm>
            <a:off x="305992" y="4252091"/>
            <a:ext cx="4266009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0" name="Google Shape;30;p6"/>
          <p:cNvSpPr txBox="1"/>
          <p:nvPr>
            <p:ph idx="3" type="body"/>
          </p:nvPr>
        </p:nvSpPr>
        <p:spPr>
          <a:xfrm>
            <a:off x="306017" y="2808542"/>
            <a:ext cx="4265985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  <a:defRPr sz="16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>
                <a:solidFill>
                  <a:schemeClr val="lt1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>
                <a:solidFill>
                  <a:schemeClr val="lt1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lt1"/>
                </a:solidFill>
              </a:defRPr>
            </a:lvl4pPr>
            <a:lvl5pPr indent="-3048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Ein Bild, das Zeichnung enthält.&#10;&#10;Automatisch generierte Beschreibung" id="31" name="Google Shape;31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05992" y="276677"/>
            <a:ext cx="1382315" cy="580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pos="2880">
          <p15:clr>
            <a:srgbClr val="F26B43"/>
          </p15:clr>
        </p15:guide>
        <p15:guide id="2" pos="3050">
          <p15:clr>
            <a:srgbClr val="F26B43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am/Speaker Slide 5">
  <p:cSld name="Team/Speaker Slide 5">
    <p:spTree>
      <p:nvGrpSpPr>
        <p:cNvPr id="443" name="Shape 4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4" name="Google Shape;444;p53"/>
          <p:cNvSpPr txBox="1"/>
          <p:nvPr>
            <p:ph type="title"/>
          </p:nvPr>
        </p:nvSpPr>
        <p:spPr>
          <a:xfrm>
            <a:off x="316800" y="274638"/>
            <a:ext cx="85104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45" name="Google Shape;445;p53"/>
          <p:cNvSpPr txBox="1"/>
          <p:nvPr>
            <p:ph idx="1" type="body"/>
          </p:nvPr>
        </p:nvSpPr>
        <p:spPr>
          <a:xfrm>
            <a:off x="316799" y="3441655"/>
            <a:ext cx="13290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50"/>
              <a:buNone/>
              <a:defRPr sz="1050"/>
            </a:lvl1pPr>
            <a:lvl2pPr indent="-323850" lvl="1" marL="914400" algn="ctr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500"/>
              <a:buChar char="•"/>
              <a:defRPr sz="1500"/>
            </a:lvl2pPr>
            <a:lvl3pPr indent="-3302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46" name="Google Shape;446;p53"/>
          <p:cNvSpPr txBox="1"/>
          <p:nvPr>
            <p:ph idx="2" type="body"/>
          </p:nvPr>
        </p:nvSpPr>
        <p:spPr>
          <a:xfrm>
            <a:off x="326959" y="2767856"/>
            <a:ext cx="1308900" cy="4563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b="1" sz="14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47" name="Google Shape;447;p53"/>
          <p:cNvSpPr/>
          <p:nvPr>
            <p:ph idx="3" type="pic"/>
          </p:nvPr>
        </p:nvSpPr>
        <p:spPr>
          <a:xfrm>
            <a:off x="371689" y="1330960"/>
            <a:ext cx="1219200" cy="12192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BFBFB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48" name="Google Shape;448;p53"/>
          <p:cNvSpPr/>
          <p:nvPr>
            <p:ph idx="4" type="pic"/>
          </p:nvPr>
        </p:nvSpPr>
        <p:spPr>
          <a:xfrm>
            <a:off x="2178618" y="1330960"/>
            <a:ext cx="1219200" cy="12192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BFBFB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49" name="Google Shape;449;p53"/>
          <p:cNvSpPr/>
          <p:nvPr>
            <p:ph idx="5" type="pic"/>
          </p:nvPr>
        </p:nvSpPr>
        <p:spPr>
          <a:xfrm>
            <a:off x="3978818" y="1330960"/>
            <a:ext cx="1219200" cy="12192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BFBFB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50" name="Google Shape;450;p53"/>
          <p:cNvSpPr/>
          <p:nvPr>
            <p:ph idx="6" type="pic"/>
          </p:nvPr>
        </p:nvSpPr>
        <p:spPr>
          <a:xfrm>
            <a:off x="5779018" y="1330960"/>
            <a:ext cx="1219200" cy="12192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BFBFB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51" name="Google Shape;451;p53"/>
          <p:cNvSpPr/>
          <p:nvPr>
            <p:ph idx="7" type="pic"/>
          </p:nvPr>
        </p:nvSpPr>
        <p:spPr>
          <a:xfrm>
            <a:off x="7579218" y="1330960"/>
            <a:ext cx="1219200" cy="12192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BFBFB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52" name="Google Shape;452;p53"/>
          <p:cNvSpPr txBox="1"/>
          <p:nvPr>
            <p:ph idx="8" type="body"/>
          </p:nvPr>
        </p:nvSpPr>
        <p:spPr>
          <a:xfrm>
            <a:off x="2123728" y="3441655"/>
            <a:ext cx="13290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50"/>
              <a:buNone/>
              <a:defRPr sz="1050"/>
            </a:lvl1pPr>
            <a:lvl2pPr indent="-323850" lvl="1" marL="914400" algn="ctr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500"/>
              <a:buChar char="•"/>
              <a:defRPr sz="1500"/>
            </a:lvl2pPr>
            <a:lvl3pPr indent="-3302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53" name="Google Shape;453;p53"/>
          <p:cNvSpPr txBox="1"/>
          <p:nvPr>
            <p:ph idx="9" type="body"/>
          </p:nvPr>
        </p:nvSpPr>
        <p:spPr>
          <a:xfrm>
            <a:off x="2133888" y="2767856"/>
            <a:ext cx="1308900" cy="4563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b="1" sz="14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4" name="Google Shape;454;p53"/>
          <p:cNvSpPr txBox="1"/>
          <p:nvPr>
            <p:ph idx="13" type="body"/>
          </p:nvPr>
        </p:nvSpPr>
        <p:spPr>
          <a:xfrm>
            <a:off x="3923928" y="3441655"/>
            <a:ext cx="13290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50"/>
              <a:buNone/>
              <a:defRPr sz="1050"/>
            </a:lvl1pPr>
            <a:lvl2pPr indent="-323850" lvl="1" marL="914400" algn="ctr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500"/>
              <a:buChar char="•"/>
              <a:defRPr sz="1500"/>
            </a:lvl2pPr>
            <a:lvl3pPr indent="-3302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55" name="Google Shape;455;p53"/>
          <p:cNvSpPr txBox="1"/>
          <p:nvPr>
            <p:ph idx="14" type="body"/>
          </p:nvPr>
        </p:nvSpPr>
        <p:spPr>
          <a:xfrm>
            <a:off x="3934088" y="2767856"/>
            <a:ext cx="1308900" cy="4563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b="1" sz="14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6" name="Google Shape;456;p53"/>
          <p:cNvSpPr txBox="1"/>
          <p:nvPr>
            <p:ph idx="15" type="body"/>
          </p:nvPr>
        </p:nvSpPr>
        <p:spPr>
          <a:xfrm>
            <a:off x="5724128" y="3441655"/>
            <a:ext cx="13290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50"/>
              <a:buNone/>
              <a:defRPr sz="1050"/>
            </a:lvl1pPr>
            <a:lvl2pPr indent="-323850" lvl="1" marL="914400" algn="ctr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500"/>
              <a:buChar char="•"/>
              <a:defRPr sz="1500"/>
            </a:lvl2pPr>
            <a:lvl3pPr indent="-3302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57" name="Google Shape;457;p53"/>
          <p:cNvSpPr txBox="1"/>
          <p:nvPr>
            <p:ph idx="16" type="body"/>
          </p:nvPr>
        </p:nvSpPr>
        <p:spPr>
          <a:xfrm>
            <a:off x="5734288" y="2767856"/>
            <a:ext cx="1308900" cy="4563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b="1" sz="14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58" name="Google Shape;458;p53"/>
          <p:cNvSpPr txBox="1"/>
          <p:nvPr>
            <p:ph idx="17" type="body"/>
          </p:nvPr>
        </p:nvSpPr>
        <p:spPr>
          <a:xfrm>
            <a:off x="7524328" y="3441655"/>
            <a:ext cx="1329000" cy="926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050"/>
              <a:buNone/>
              <a:defRPr sz="1050"/>
            </a:lvl1pPr>
            <a:lvl2pPr indent="-323850" lvl="1" marL="914400" algn="ctr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500"/>
              <a:buChar char="•"/>
              <a:defRPr sz="1500"/>
            </a:lvl2pPr>
            <a:lvl3pPr indent="-3302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59" name="Google Shape;459;p53"/>
          <p:cNvSpPr txBox="1"/>
          <p:nvPr>
            <p:ph idx="18" type="body"/>
          </p:nvPr>
        </p:nvSpPr>
        <p:spPr>
          <a:xfrm>
            <a:off x="7534488" y="2767856"/>
            <a:ext cx="1308900" cy="4563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b="1" sz="14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am/Speaker Slide 6">
  <p:cSld name="Team/Speaker Slide 6">
    <p:spTree>
      <p:nvGrpSpPr>
        <p:cNvPr id="460" name="Shape 4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Google Shape;461;p54"/>
          <p:cNvSpPr txBox="1"/>
          <p:nvPr>
            <p:ph type="title"/>
          </p:nvPr>
        </p:nvSpPr>
        <p:spPr>
          <a:xfrm>
            <a:off x="316800" y="274638"/>
            <a:ext cx="85104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62" name="Google Shape;462;p54"/>
          <p:cNvSpPr/>
          <p:nvPr>
            <p:ph idx="2" type="pic"/>
          </p:nvPr>
        </p:nvSpPr>
        <p:spPr>
          <a:xfrm>
            <a:off x="1016879" y="797243"/>
            <a:ext cx="1219200" cy="12192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BFBFB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63" name="Google Shape;463;p54"/>
          <p:cNvSpPr/>
          <p:nvPr>
            <p:ph idx="3" type="pic"/>
          </p:nvPr>
        </p:nvSpPr>
        <p:spPr>
          <a:xfrm>
            <a:off x="1016879" y="2899218"/>
            <a:ext cx="1219200" cy="12192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BFBFB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64" name="Google Shape;464;p54"/>
          <p:cNvSpPr txBox="1"/>
          <p:nvPr>
            <p:ph idx="1" type="body"/>
          </p:nvPr>
        </p:nvSpPr>
        <p:spPr>
          <a:xfrm>
            <a:off x="316801" y="2178081"/>
            <a:ext cx="2619600" cy="205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b="1" sz="14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65" name="Google Shape;465;p54"/>
          <p:cNvSpPr txBox="1"/>
          <p:nvPr>
            <p:ph idx="4" type="body"/>
          </p:nvPr>
        </p:nvSpPr>
        <p:spPr>
          <a:xfrm>
            <a:off x="316801" y="4262458"/>
            <a:ext cx="2619600" cy="2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b="1" sz="14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66" name="Google Shape;466;p54"/>
          <p:cNvSpPr/>
          <p:nvPr>
            <p:ph idx="5" type="pic"/>
          </p:nvPr>
        </p:nvSpPr>
        <p:spPr>
          <a:xfrm>
            <a:off x="3920000" y="797243"/>
            <a:ext cx="1219200" cy="12192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BFBFB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67" name="Google Shape;467;p54"/>
          <p:cNvSpPr/>
          <p:nvPr>
            <p:ph idx="6" type="pic"/>
          </p:nvPr>
        </p:nvSpPr>
        <p:spPr>
          <a:xfrm>
            <a:off x="3920000" y="2899218"/>
            <a:ext cx="1219200" cy="12192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BFBFB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68" name="Google Shape;468;p54"/>
          <p:cNvSpPr txBox="1"/>
          <p:nvPr>
            <p:ph idx="7" type="body"/>
          </p:nvPr>
        </p:nvSpPr>
        <p:spPr>
          <a:xfrm>
            <a:off x="3219922" y="2178081"/>
            <a:ext cx="2619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b="1" sz="14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69" name="Google Shape;469;p54"/>
          <p:cNvSpPr txBox="1"/>
          <p:nvPr>
            <p:ph idx="8" type="body"/>
          </p:nvPr>
        </p:nvSpPr>
        <p:spPr>
          <a:xfrm>
            <a:off x="3219922" y="4262458"/>
            <a:ext cx="2619600" cy="2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b="1" sz="14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70" name="Google Shape;470;p54"/>
          <p:cNvSpPr/>
          <p:nvPr>
            <p:ph idx="9" type="pic"/>
          </p:nvPr>
        </p:nvSpPr>
        <p:spPr>
          <a:xfrm>
            <a:off x="6859564" y="797243"/>
            <a:ext cx="1219200" cy="12192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BFBFB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71" name="Google Shape;471;p54"/>
          <p:cNvSpPr/>
          <p:nvPr>
            <p:ph idx="13" type="pic"/>
          </p:nvPr>
        </p:nvSpPr>
        <p:spPr>
          <a:xfrm>
            <a:off x="6859564" y="2899218"/>
            <a:ext cx="1219200" cy="12192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BFBFB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72" name="Google Shape;472;p54"/>
          <p:cNvSpPr txBox="1"/>
          <p:nvPr>
            <p:ph idx="14" type="body"/>
          </p:nvPr>
        </p:nvSpPr>
        <p:spPr>
          <a:xfrm>
            <a:off x="6159486" y="2178081"/>
            <a:ext cx="2619600" cy="2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b="1" sz="14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73" name="Google Shape;473;p54"/>
          <p:cNvSpPr txBox="1"/>
          <p:nvPr>
            <p:ph idx="15" type="body"/>
          </p:nvPr>
        </p:nvSpPr>
        <p:spPr>
          <a:xfrm>
            <a:off x="6159486" y="4262458"/>
            <a:ext cx="2619600" cy="239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b="1" sz="14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74" name="Google Shape;474;p54"/>
          <p:cNvSpPr txBox="1"/>
          <p:nvPr>
            <p:ph idx="16" type="body"/>
          </p:nvPr>
        </p:nvSpPr>
        <p:spPr>
          <a:xfrm>
            <a:off x="316800" y="2414356"/>
            <a:ext cx="2619600" cy="4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00"/>
              <a:buNone/>
              <a:defRPr sz="11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2pPr>
            <a:lvl3pPr indent="-3302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75" name="Google Shape;475;p54"/>
          <p:cNvSpPr txBox="1"/>
          <p:nvPr>
            <p:ph idx="17" type="body"/>
          </p:nvPr>
        </p:nvSpPr>
        <p:spPr>
          <a:xfrm>
            <a:off x="3219921" y="2414356"/>
            <a:ext cx="2619600" cy="4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00"/>
              <a:buNone/>
              <a:defRPr sz="11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2pPr>
            <a:lvl3pPr indent="-3302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76" name="Google Shape;476;p54"/>
          <p:cNvSpPr txBox="1"/>
          <p:nvPr>
            <p:ph idx="18" type="body"/>
          </p:nvPr>
        </p:nvSpPr>
        <p:spPr>
          <a:xfrm>
            <a:off x="6159485" y="2414356"/>
            <a:ext cx="2619600" cy="4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00"/>
              <a:buNone/>
              <a:defRPr sz="11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2pPr>
            <a:lvl3pPr indent="-3302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77" name="Google Shape;477;p54"/>
          <p:cNvSpPr txBox="1"/>
          <p:nvPr>
            <p:ph idx="19" type="body"/>
          </p:nvPr>
        </p:nvSpPr>
        <p:spPr>
          <a:xfrm>
            <a:off x="316800" y="4524618"/>
            <a:ext cx="2619600" cy="4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00"/>
              <a:buNone/>
              <a:defRPr sz="11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2pPr>
            <a:lvl3pPr indent="-3302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78" name="Google Shape;478;p54"/>
          <p:cNvSpPr txBox="1"/>
          <p:nvPr>
            <p:ph idx="20" type="body"/>
          </p:nvPr>
        </p:nvSpPr>
        <p:spPr>
          <a:xfrm>
            <a:off x="3219921" y="4524618"/>
            <a:ext cx="2619600" cy="4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00"/>
              <a:buNone/>
              <a:defRPr sz="11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2pPr>
            <a:lvl3pPr indent="-3302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79" name="Google Shape;479;p54"/>
          <p:cNvSpPr txBox="1"/>
          <p:nvPr>
            <p:ph idx="21" type="body"/>
          </p:nvPr>
        </p:nvSpPr>
        <p:spPr>
          <a:xfrm>
            <a:off x="6159485" y="4524618"/>
            <a:ext cx="2619600" cy="4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100"/>
              <a:buNone/>
              <a:defRPr sz="11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2pPr>
            <a:lvl3pPr indent="-3302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am/Speaker Slide 6 Alternative">
  <p:cSld name="Team/Speaker Slide 6 Alternative">
    <p:spTree>
      <p:nvGrpSpPr>
        <p:cNvPr id="480" name="Shape 4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Google Shape;481;p55"/>
          <p:cNvSpPr txBox="1"/>
          <p:nvPr>
            <p:ph type="title"/>
          </p:nvPr>
        </p:nvSpPr>
        <p:spPr>
          <a:xfrm>
            <a:off x="316800" y="274638"/>
            <a:ext cx="85104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2" name="Google Shape;482;p55"/>
          <p:cNvSpPr/>
          <p:nvPr>
            <p:ph idx="2" type="pic"/>
          </p:nvPr>
        </p:nvSpPr>
        <p:spPr>
          <a:xfrm>
            <a:off x="316800" y="1277582"/>
            <a:ext cx="1183800" cy="11838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BFBFB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83" name="Google Shape;483;p55"/>
          <p:cNvSpPr/>
          <p:nvPr>
            <p:ph idx="3" type="pic"/>
          </p:nvPr>
        </p:nvSpPr>
        <p:spPr>
          <a:xfrm>
            <a:off x="316800" y="3000818"/>
            <a:ext cx="1183800" cy="11838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BFBFB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84" name="Google Shape;484;p55"/>
          <p:cNvSpPr txBox="1"/>
          <p:nvPr>
            <p:ph idx="1" type="body"/>
          </p:nvPr>
        </p:nvSpPr>
        <p:spPr>
          <a:xfrm>
            <a:off x="1641849" y="1328181"/>
            <a:ext cx="1342800" cy="5082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b="1" sz="14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85" name="Google Shape;485;p55"/>
          <p:cNvSpPr txBox="1"/>
          <p:nvPr>
            <p:ph idx="4" type="body"/>
          </p:nvPr>
        </p:nvSpPr>
        <p:spPr>
          <a:xfrm>
            <a:off x="1641849" y="2983884"/>
            <a:ext cx="1342800" cy="5922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b="1" sz="14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86" name="Google Shape;486;p55"/>
          <p:cNvSpPr/>
          <p:nvPr>
            <p:ph idx="5" type="pic"/>
          </p:nvPr>
        </p:nvSpPr>
        <p:spPr>
          <a:xfrm>
            <a:off x="3219921" y="1277582"/>
            <a:ext cx="1183800" cy="11838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BFBFB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87" name="Google Shape;487;p55"/>
          <p:cNvSpPr/>
          <p:nvPr>
            <p:ph idx="6" type="pic"/>
          </p:nvPr>
        </p:nvSpPr>
        <p:spPr>
          <a:xfrm>
            <a:off x="3219921" y="3000818"/>
            <a:ext cx="1183800" cy="11838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BFBFB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88" name="Google Shape;488;p55"/>
          <p:cNvSpPr txBox="1"/>
          <p:nvPr>
            <p:ph idx="7" type="body"/>
          </p:nvPr>
        </p:nvSpPr>
        <p:spPr>
          <a:xfrm>
            <a:off x="4544970" y="1313252"/>
            <a:ext cx="13428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b="1" sz="14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89" name="Google Shape;489;p55"/>
          <p:cNvSpPr txBox="1"/>
          <p:nvPr>
            <p:ph idx="8" type="body"/>
          </p:nvPr>
        </p:nvSpPr>
        <p:spPr>
          <a:xfrm>
            <a:off x="4544970" y="2983884"/>
            <a:ext cx="1342800" cy="5922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b="1" sz="14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90" name="Google Shape;490;p55"/>
          <p:cNvSpPr/>
          <p:nvPr>
            <p:ph idx="9" type="pic"/>
          </p:nvPr>
        </p:nvSpPr>
        <p:spPr>
          <a:xfrm>
            <a:off x="6159485" y="1277582"/>
            <a:ext cx="1183800" cy="11838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BFBFB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91" name="Google Shape;491;p55"/>
          <p:cNvSpPr/>
          <p:nvPr>
            <p:ph idx="13" type="pic"/>
          </p:nvPr>
        </p:nvSpPr>
        <p:spPr>
          <a:xfrm>
            <a:off x="6159485" y="3000818"/>
            <a:ext cx="1183800" cy="11838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900"/>
              <a:buFont typeface="Arial"/>
              <a:buNone/>
              <a:defRPr b="0" i="0" sz="900" u="none" cap="none" strike="noStrike">
                <a:solidFill>
                  <a:srgbClr val="BFBFB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492" name="Google Shape;492;p55"/>
          <p:cNvSpPr txBox="1"/>
          <p:nvPr>
            <p:ph idx="14" type="body"/>
          </p:nvPr>
        </p:nvSpPr>
        <p:spPr>
          <a:xfrm>
            <a:off x="7484534" y="1313252"/>
            <a:ext cx="1342800" cy="533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b="1" sz="14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93" name="Google Shape;493;p55"/>
          <p:cNvSpPr txBox="1"/>
          <p:nvPr>
            <p:ph idx="15" type="body"/>
          </p:nvPr>
        </p:nvSpPr>
        <p:spPr>
          <a:xfrm>
            <a:off x="7484534" y="2983884"/>
            <a:ext cx="1342800" cy="5922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b="1" sz="14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494" name="Google Shape;494;p55"/>
          <p:cNvSpPr txBox="1"/>
          <p:nvPr>
            <p:ph idx="16" type="body"/>
          </p:nvPr>
        </p:nvSpPr>
        <p:spPr>
          <a:xfrm>
            <a:off x="1641848" y="1945064"/>
            <a:ext cx="1342800" cy="4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 sz="11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2pPr>
            <a:lvl3pPr indent="-3302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95" name="Google Shape;495;p55"/>
          <p:cNvSpPr txBox="1"/>
          <p:nvPr>
            <p:ph idx="17" type="body"/>
          </p:nvPr>
        </p:nvSpPr>
        <p:spPr>
          <a:xfrm>
            <a:off x="4544969" y="1945064"/>
            <a:ext cx="1342800" cy="4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 sz="11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2pPr>
            <a:lvl3pPr indent="-3302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96" name="Google Shape;496;p55"/>
          <p:cNvSpPr txBox="1"/>
          <p:nvPr>
            <p:ph idx="18" type="body"/>
          </p:nvPr>
        </p:nvSpPr>
        <p:spPr>
          <a:xfrm>
            <a:off x="7484533" y="1945064"/>
            <a:ext cx="1342800" cy="4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 sz="11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2pPr>
            <a:lvl3pPr indent="-3302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97" name="Google Shape;497;p55"/>
          <p:cNvSpPr txBox="1"/>
          <p:nvPr>
            <p:ph idx="19" type="body"/>
          </p:nvPr>
        </p:nvSpPr>
        <p:spPr>
          <a:xfrm>
            <a:off x="1641848" y="3676587"/>
            <a:ext cx="1342800" cy="4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 sz="11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2pPr>
            <a:lvl3pPr indent="-3302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98" name="Google Shape;498;p55"/>
          <p:cNvSpPr txBox="1"/>
          <p:nvPr>
            <p:ph idx="20" type="body"/>
          </p:nvPr>
        </p:nvSpPr>
        <p:spPr>
          <a:xfrm>
            <a:off x="4544969" y="3676587"/>
            <a:ext cx="1342800" cy="4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 sz="11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2pPr>
            <a:lvl3pPr indent="-3302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499" name="Google Shape;499;p55"/>
          <p:cNvSpPr txBox="1"/>
          <p:nvPr>
            <p:ph idx="21" type="body"/>
          </p:nvPr>
        </p:nvSpPr>
        <p:spPr>
          <a:xfrm>
            <a:off x="7484533" y="3676587"/>
            <a:ext cx="1342800" cy="45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100"/>
              <a:buNone/>
              <a:defRPr sz="11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2pPr>
            <a:lvl3pPr indent="-3302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ullets, image left">
  <p:cSld name="Title, bullets, image left">
    <p:spTree>
      <p:nvGrpSpPr>
        <p:cNvPr id="500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Google Shape;501;p56"/>
          <p:cNvSpPr txBox="1"/>
          <p:nvPr>
            <p:ph type="title"/>
          </p:nvPr>
        </p:nvSpPr>
        <p:spPr>
          <a:xfrm>
            <a:off x="4113297" y="274638"/>
            <a:ext cx="41742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2" name="Google Shape;502;p56"/>
          <p:cNvSpPr/>
          <p:nvPr>
            <p:ph idx="2" type="pic"/>
          </p:nvPr>
        </p:nvSpPr>
        <p:spPr>
          <a:xfrm>
            <a:off x="0" y="-3338"/>
            <a:ext cx="3716100" cy="514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03" name="Google Shape;503;p56"/>
          <p:cNvSpPr txBox="1"/>
          <p:nvPr>
            <p:ph idx="1" type="body"/>
          </p:nvPr>
        </p:nvSpPr>
        <p:spPr>
          <a:xfrm>
            <a:off x="4112447" y="1370013"/>
            <a:ext cx="4707600" cy="32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429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800"/>
              <a:buFont typeface="Arial"/>
              <a:buChar char="•"/>
              <a:defRPr sz="1800"/>
            </a:lvl1pPr>
            <a:lvl2pPr indent="-3429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Arial"/>
              <a:buChar char="•"/>
              <a:defRPr sz="1800"/>
            </a:lvl2pPr>
            <a:lvl3pPr indent="-3429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Arial"/>
              <a:buChar char="•"/>
              <a:defRPr sz="1800"/>
            </a:lvl3pPr>
            <a:lvl4pPr indent="-3429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Arial"/>
              <a:buChar char="•"/>
              <a:defRPr sz="1800"/>
            </a:lvl4pPr>
            <a:lvl5pPr indent="-3429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Arial"/>
              <a:buChar char="•"/>
              <a:defRPr sz="18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ullets, image right circle">
  <p:cSld name="Title, bullets, image right circle">
    <p:spTree>
      <p:nvGrpSpPr>
        <p:cNvPr id="504" name="Shape 5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Google Shape;505;p57"/>
          <p:cNvSpPr txBox="1"/>
          <p:nvPr>
            <p:ph type="title"/>
          </p:nvPr>
        </p:nvSpPr>
        <p:spPr>
          <a:xfrm>
            <a:off x="316800" y="274638"/>
            <a:ext cx="39198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06" name="Google Shape;506;p57"/>
          <p:cNvSpPr txBox="1"/>
          <p:nvPr>
            <p:ph idx="1" type="body"/>
          </p:nvPr>
        </p:nvSpPr>
        <p:spPr>
          <a:xfrm>
            <a:off x="315950" y="1370013"/>
            <a:ext cx="3919800" cy="32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600"/>
              <a:buFont typeface="Arial"/>
              <a:buChar char="•"/>
              <a:defRPr sz="1600"/>
            </a:lvl1pPr>
            <a:lvl2pPr indent="-330200" lvl="1" marL="9144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Font typeface="Arial"/>
              <a:buChar char="•"/>
              <a:defRPr sz="1600"/>
            </a:lvl2pPr>
            <a:lvl3pPr indent="-330200" lvl="2" marL="13716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Font typeface="Arial"/>
              <a:buChar char="•"/>
              <a:defRPr sz="1600"/>
            </a:lvl3pPr>
            <a:lvl4pPr indent="-330200" lvl="3" marL="18288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Font typeface="Arial"/>
              <a:buChar char="•"/>
              <a:defRPr sz="1600"/>
            </a:lvl4pPr>
            <a:lvl5pPr indent="-330200" lvl="4" marL="228600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600"/>
              <a:buFont typeface="Arial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07" name="Google Shape;507;p57"/>
          <p:cNvSpPr/>
          <p:nvPr>
            <p:ph idx="2" type="pic"/>
          </p:nvPr>
        </p:nvSpPr>
        <p:spPr>
          <a:xfrm>
            <a:off x="4350450" y="-1815038"/>
            <a:ext cx="6370200" cy="63702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BFBFB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Quote">
  <p:cSld name="Big Quote">
    <p:spTree>
      <p:nvGrpSpPr>
        <p:cNvPr id="508" name="Shape 5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Google Shape;509;p58"/>
          <p:cNvSpPr txBox="1"/>
          <p:nvPr>
            <p:ph type="title"/>
          </p:nvPr>
        </p:nvSpPr>
        <p:spPr>
          <a:xfrm>
            <a:off x="316800" y="1541776"/>
            <a:ext cx="7029300" cy="2059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2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510" name="Google Shape;510;p5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17731" y="593467"/>
            <a:ext cx="778123" cy="682488"/>
          </a:xfrm>
          <a:prstGeom prst="rect">
            <a:avLst/>
          </a:prstGeom>
          <a:noFill/>
          <a:ln>
            <a:noFill/>
          </a:ln>
        </p:spPr>
      </p:pic>
      <p:sp>
        <p:nvSpPr>
          <p:cNvPr id="511" name="Google Shape;511;p58"/>
          <p:cNvSpPr txBox="1"/>
          <p:nvPr>
            <p:ph idx="1" type="body"/>
          </p:nvPr>
        </p:nvSpPr>
        <p:spPr>
          <a:xfrm>
            <a:off x="316799" y="3942066"/>
            <a:ext cx="7029300" cy="608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/>
            </a:lvl1pPr>
            <a:lvl2pPr indent="-323850" lvl="1" marL="914400" algn="ctr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500"/>
              <a:buChar char="•"/>
              <a:defRPr sz="1500"/>
            </a:lvl2pPr>
            <a:lvl3pPr indent="-3302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image circle with artwork">
  <p:cSld name="Title, image circle with artwork">
    <p:spTree>
      <p:nvGrpSpPr>
        <p:cNvPr id="512" name="Shape 5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Google Shape;513;p59"/>
          <p:cNvSpPr/>
          <p:nvPr>
            <p:ph idx="2" type="pic"/>
          </p:nvPr>
        </p:nvSpPr>
        <p:spPr>
          <a:xfrm>
            <a:off x="5107194" y="1006922"/>
            <a:ext cx="3107700" cy="31077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BFBFB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14" name="Google Shape;514;p59"/>
          <p:cNvSpPr txBox="1"/>
          <p:nvPr>
            <p:ph type="title"/>
          </p:nvPr>
        </p:nvSpPr>
        <p:spPr>
          <a:xfrm>
            <a:off x="316801" y="726378"/>
            <a:ext cx="3779100" cy="36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3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Ein Bild, das Spiel, Uhr, Blume enthält.&#10;&#10;Automatisch generierte Beschreibung" id="515" name="Google Shape;515;p5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493973" y="404648"/>
            <a:ext cx="4334203" cy="433420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Spiel, Uhr, Blume enthält.&#10;&#10;Automatisch generierte Beschreibung" id="516" name="Google Shape;516;p5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 rot="8835738">
            <a:off x="4804930" y="704659"/>
            <a:ext cx="3712288" cy="37122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5000" fill="hold"/>
                                        <p:tgtEl>
                                          <p:spTgt spid="5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nodeType="with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3000" fill="hold"/>
                                        <p:tgtEl>
                                          <p:spTgt spid="5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ody copy, image circle with artwork">
  <p:cSld name="Body copy, image circle with artwork">
    <p:spTree>
      <p:nvGrpSpPr>
        <p:cNvPr id="517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60"/>
          <p:cNvSpPr txBox="1"/>
          <p:nvPr>
            <p:ph idx="1" type="body"/>
          </p:nvPr>
        </p:nvSpPr>
        <p:spPr>
          <a:xfrm>
            <a:off x="315950" y="568948"/>
            <a:ext cx="3780000" cy="400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rial"/>
              <a:buNone/>
              <a:defRPr sz="1800"/>
            </a:lvl1pPr>
            <a:lvl2pPr indent="-3429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Arial"/>
              <a:buChar char="•"/>
              <a:defRPr/>
            </a:lvl2pPr>
            <a:lvl3pPr indent="-3302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Font typeface="Arial"/>
              <a:buChar char="•"/>
              <a:defRPr/>
            </a:lvl3pPr>
            <a:lvl4pPr indent="-3175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400"/>
              <a:buFont typeface="Arial"/>
              <a:buChar char="•"/>
              <a:defRPr/>
            </a:lvl4pPr>
            <a:lvl5pPr indent="-3048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200"/>
              <a:buFont typeface="Arial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19" name="Google Shape;519;p60"/>
          <p:cNvSpPr/>
          <p:nvPr>
            <p:ph idx="2" type="pic"/>
          </p:nvPr>
        </p:nvSpPr>
        <p:spPr>
          <a:xfrm>
            <a:off x="5107194" y="1006922"/>
            <a:ext cx="3107700" cy="31077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BFBFB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descr="Ein Bild, das Spiel, Uhr, Blume enthält.&#10;&#10;Automatisch generierte Beschreibung" id="520" name="Google Shape;520;p6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493973" y="404648"/>
            <a:ext cx="4334203" cy="433420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Spiel, Uhr, Blume enthält.&#10;&#10;Automatisch generierte Beschreibung" id="521" name="Google Shape;521;p6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 rot="8835738">
            <a:off x="4804930" y="704659"/>
            <a:ext cx="3712288" cy="37122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5000" fill="hold"/>
                                        <p:tgtEl>
                                          <p:spTgt spid="5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nodeType="with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3000" fill="hold"/>
                                        <p:tgtEl>
                                          <p:spTgt spid="5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, image circle with artwork">
  <p:cSld name="Quote, image circle with artwork">
    <p:spTree>
      <p:nvGrpSpPr>
        <p:cNvPr id="522" name="Shape 5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Google Shape;523;p61"/>
          <p:cNvSpPr txBox="1"/>
          <p:nvPr>
            <p:ph type="title"/>
          </p:nvPr>
        </p:nvSpPr>
        <p:spPr>
          <a:xfrm>
            <a:off x="316801" y="1536142"/>
            <a:ext cx="3876900" cy="2059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2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524" name="Google Shape;524;p6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17538" y="709786"/>
            <a:ext cx="616672" cy="540880"/>
          </a:xfrm>
          <a:prstGeom prst="rect">
            <a:avLst/>
          </a:prstGeom>
          <a:noFill/>
          <a:ln>
            <a:noFill/>
          </a:ln>
        </p:spPr>
      </p:pic>
      <p:sp>
        <p:nvSpPr>
          <p:cNvPr id="525" name="Google Shape;525;p61"/>
          <p:cNvSpPr txBox="1"/>
          <p:nvPr>
            <p:ph idx="1" type="body"/>
          </p:nvPr>
        </p:nvSpPr>
        <p:spPr>
          <a:xfrm>
            <a:off x="316799" y="3936432"/>
            <a:ext cx="3966300" cy="608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/>
            </a:lvl1pPr>
            <a:lvl2pPr indent="-323850" lvl="1" marL="914400" algn="ctr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500"/>
              <a:buChar char="•"/>
              <a:defRPr sz="1500"/>
            </a:lvl2pPr>
            <a:lvl3pPr indent="-3302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26" name="Google Shape;526;p61"/>
          <p:cNvSpPr/>
          <p:nvPr>
            <p:ph idx="2" type="pic"/>
          </p:nvPr>
        </p:nvSpPr>
        <p:spPr>
          <a:xfrm>
            <a:off x="5107194" y="1006922"/>
            <a:ext cx="3107700" cy="31077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BFBFB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descr="Ein Bild, das Spiel, Uhr, Blume enthält.&#10;&#10;Automatisch generierte Beschreibung" id="527" name="Google Shape;527;p6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93973" y="404648"/>
            <a:ext cx="4334203" cy="433420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Spiel, Uhr, Blume enthält.&#10;&#10;Automatisch generierte Beschreibung" id="528" name="Google Shape;528;p6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 rot="8835738">
            <a:off x="4804930" y="704659"/>
            <a:ext cx="3712288" cy="37122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5000" fill="hold"/>
                                        <p:tgtEl>
                                          <p:spTgt spid="52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fill="hold" nodeType="withEffect" presetClass="emph" presetID="8" presetSubtype="0">
                                  <p:stCondLst>
                                    <p:cond delay="0"/>
                                  </p:stCondLst>
                                  <p:childTnLst>
                                    <p:animRot by="-21600000">
                                      <p:cBhvr>
                                        <p:cTn dur="3000" fill="hold"/>
                                        <p:tgtEl>
                                          <p:spTgt spid="5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5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ody copy, image circle">
  <p:cSld name="Body copy, image circle">
    <p:spTree>
      <p:nvGrpSpPr>
        <p:cNvPr id="529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0" name="Google Shape;530;p62"/>
          <p:cNvSpPr txBox="1"/>
          <p:nvPr>
            <p:ph idx="1" type="body"/>
          </p:nvPr>
        </p:nvSpPr>
        <p:spPr>
          <a:xfrm>
            <a:off x="315950" y="568948"/>
            <a:ext cx="3780000" cy="400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rial"/>
              <a:buNone/>
              <a:defRPr sz="1800"/>
            </a:lvl1pPr>
            <a:lvl2pPr indent="-3429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Arial"/>
              <a:buChar char="•"/>
              <a:defRPr/>
            </a:lvl2pPr>
            <a:lvl3pPr indent="-3302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Font typeface="Arial"/>
              <a:buChar char="•"/>
              <a:defRPr/>
            </a:lvl3pPr>
            <a:lvl4pPr indent="-3175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400"/>
              <a:buFont typeface="Arial"/>
              <a:buChar char="•"/>
              <a:defRPr/>
            </a:lvl4pPr>
            <a:lvl5pPr indent="-3048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200"/>
              <a:buFont typeface="Arial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31" name="Google Shape;531;p62"/>
          <p:cNvSpPr/>
          <p:nvPr>
            <p:ph idx="2" type="pic"/>
          </p:nvPr>
        </p:nvSpPr>
        <p:spPr>
          <a:xfrm>
            <a:off x="4773190" y="714870"/>
            <a:ext cx="3713700" cy="37137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BFBFB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page with graphic" showMasterSp="0">
  <p:cSld name="Titlepage with graphic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7"/>
          <p:cNvSpPr txBox="1"/>
          <p:nvPr>
            <p:ph type="title"/>
          </p:nvPr>
        </p:nvSpPr>
        <p:spPr>
          <a:xfrm>
            <a:off x="305992" y="1767943"/>
            <a:ext cx="4266009" cy="92333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b="1" i="0" sz="300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34" name="Google Shape;34;p7"/>
          <p:cNvSpPr txBox="1"/>
          <p:nvPr>
            <p:ph idx="1" type="body"/>
          </p:nvPr>
        </p:nvSpPr>
        <p:spPr>
          <a:xfrm>
            <a:off x="305992" y="4013900"/>
            <a:ext cx="4271717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5" name="Google Shape;35;p7"/>
          <p:cNvSpPr txBox="1"/>
          <p:nvPr>
            <p:ph idx="2" type="body"/>
          </p:nvPr>
        </p:nvSpPr>
        <p:spPr>
          <a:xfrm>
            <a:off x="305992" y="4252091"/>
            <a:ext cx="4271717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1200"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36" name="Google Shape;36;p7"/>
          <p:cNvSpPr txBox="1"/>
          <p:nvPr>
            <p:ph idx="3" type="body"/>
          </p:nvPr>
        </p:nvSpPr>
        <p:spPr>
          <a:xfrm>
            <a:off x="305993" y="2808542"/>
            <a:ext cx="4266009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  <a:defRPr sz="16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>
                <a:solidFill>
                  <a:schemeClr val="lt1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>
                <a:solidFill>
                  <a:schemeClr val="lt1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lt1"/>
                </a:solidFill>
              </a:defRPr>
            </a:lvl4pPr>
            <a:lvl5pPr indent="-3048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Ein Bild, das Zeichnung enthält.&#10;&#10;Automatisch generierte Beschreibung" id="37" name="Google Shape;37;p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05992" y="276677"/>
            <a:ext cx="1382315" cy="580574"/>
          </a:xfrm>
          <a:prstGeom prst="rect">
            <a:avLst/>
          </a:prstGeom>
          <a:noFill/>
          <a:ln>
            <a:noFill/>
          </a:ln>
        </p:spPr>
      </p:pic>
      <p:sp>
        <p:nvSpPr>
          <p:cNvPr id="38" name="Google Shape;38;p7"/>
          <p:cNvSpPr/>
          <p:nvPr>
            <p:ph idx="4" type="pic"/>
          </p:nvPr>
        </p:nvSpPr>
        <p:spPr>
          <a:xfrm>
            <a:off x="4842273" y="0"/>
            <a:ext cx="4301728" cy="51435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extLst>
    <p:ext uri="{DCECCB84-F9BA-43D5-87BE-67443E8EF086}">
      <p15:sldGuideLst>
        <p15:guide id="1" pos="2880">
          <p15:clr>
            <a:srgbClr val="F26B43"/>
          </p15:clr>
        </p15:guide>
        <p15:guide id="2" pos="3050">
          <p15:clr>
            <a:srgbClr val="F26B43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Quote, bg image">
  <p:cSld name="Quote, bg image">
    <p:spTree>
      <p:nvGrpSpPr>
        <p:cNvPr id="532" name="Shape 5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" name="Google Shape;533;p63"/>
          <p:cNvSpPr/>
          <p:nvPr/>
        </p:nvSpPr>
        <p:spPr>
          <a:xfrm>
            <a:off x="8376356" y="112889"/>
            <a:ext cx="643500" cy="677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813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4" name="Google Shape;534;p63"/>
          <p:cNvSpPr/>
          <p:nvPr>
            <p:ph idx="2" type="pic"/>
          </p:nvPr>
        </p:nvSpPr>
        <p:spPr>
          <a:xfrm>
            <a:off x="0" y="-3338"/>
            <a:ext cx="9565200" cy="514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35" name="Google Shape;535;p63"/>
          <p:cNvSpPr/>
          <p:nvPr/>
        </p:nvSpPr>
        <p:spPr>
          <a:xfrm>
            <a:off x="0" y="0"/>
            <a:ext cx="6914400" cy="5143500"/>
          </a:xfrm>
          <a:prstGeom prst="rect">
            <a:avLst/>
          </a:prstGeom>
          <a:gradFill>
            <a:gsLst>
              <a:gs pos="0">
                <a:schemeClr val="lt1"/>
              </a:gs>
              <a:gs pos="41000">
                <a:schemeClr val="lt1"/>
              </a:gs>
              <a:gs pos="100000">
                <a:srgbClr val="FFFFFF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813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6" name="Google Shape;536;p63"/>
          <p:cNvSpPr/>
          <p:nvPr/>
        </p:nvSpPr>
        <p:spPr>
          <a:xfrm>
            <a:off x="0" y="-3338"/>
            <a:ext cx="9565200" cy="5146800"/>
          </a:xfrm>
          <a:prstGeom prst="rect">
            <a:avLst/>
          </a:prstGeom>
          <a:solidFill>
            <a:schemeClr val="dk1">
              <a:alpha val="49800"/>
            </a:schemeClr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813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37" name="Google Shape;537;p63"/>
          <p:cNvSpPr txBox="1"/>
          <p:nvPr>
            <p:ph type="title"/>
          </p:nvPr>
        </p:nvSpPr>
        <p:spPr>
          <a:xfrm>
            <a:off x="316800" y="1536142"/>
            <a:ext cx="3966300" cy="2059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22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538" name="Google Shape;538;p6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16800" y="712362"/>
            <a:ext cx="618148" cy="535728"/>
          </a:xfrm>
          <a:prstGeom prst="rect">
            <a:avLst/>
          </a:prstGeom>
          <a:noFill/>
          <a:ln>
            <a:noFill/>
          </a:ln>
        </p:spPr>
      </p:pic>
      <p:sp>
        <p:nvSpPr>
          <p:cNvPr id="539" name="Google Shape;539;p63"/>
          <p:cNvSpPr txBox="1"/>
          <p:nvPr>
            <p:ph idx="1" type="body"/>
          </p:nvPr>
        </p:nvSpPr>
        <p:spPr>
          <a:xfrm>
            <a:off x="316799" y="3936432"/>
            <a:ext cx="3966300" cy="608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1400"/>
              <a:buNone/>
              <a:defRPr sz="1400">
                <a:solidFill>
                  <a:schemeClr val="lt1"/>
                </a:solidFill>
              </a:defRPr>
            </a:lvl1pPr>
            <a:lvl2pPr indent="-323850" lvl="1" marL="914400" algn="ctr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500"/>
              <a:buChar char="•"/>
              <a:defRPr sz="1500"/>
            </a:lvl2pPr>
            <a:lvl3pPr indent="-3302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40" name="Google Shape;540;p63"/>
          <p:cNvSpPr txBox="1"/>
          <p:nvPr>
            <p:ph idx="3" type="body"/>
          </p:nvPr>
        </p:nvSpPr>
        <p:spPr>
          <a:xfrm>
            <a:off x="8515158" y="261937"/>
            <a:ext cx="367500" cy="386700"/>
          </a:xfrm>
          <a:prstGeom prst="rect">
            <a:avLst/>
          </a:prstGeom>
          <a:blipFill rotWithShape="1">
            <a:blip r:embed="rId3">
              <a:alphaModFix/>
            </a:blip>
            <a:stretch>
              <a:fillRect b="0" l="0" r="0" t="0"/>
            </a:stretch>
          </a:blip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>
                <a:solidFill>
                  <a:schemeClr val="dk1"/>
                </a:solidFill>
              </a:defRPr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>
                <a:solidFill>
                  <a:schemeClr val="dk1"/>
                </a:solidFill>
              </a:defRPr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400"/>
              <a:buNone/>
              <a:defRPr>
                <a:solidFill>
                  <a:schemeClr val="dk1"/>
                </a:solidFill>
              </a:defRPr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200"/>
              <a:buNone/>
              <a:defRPr>
                <a:solidFill>
                  <a:schemeClr val="dk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ody copy, bg image">
  <p:cSld name="Body copy, bg image">
    <p:spTree>
      <p:nvGrpSpPr>
        <p:cNvPr id="541" name="Shape 5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" name="Google Shape;542;p64"/>
          <p:cNvSpPr/>
          <p:nvPr/>
        </p:nvSpPr>
        <p:spPr>
          <a:xfrm>
            <a:off x="8376356" y="112889"/>
            <a:ext cx="643500" cy="677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813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3" name="Google Shape;543;p64"/>
          <p:cNvSpPr/>
          <p:nvPr>
            <p:ph idx="2" type="pic"/>
          </p:nvPr>
        </p:nvSpPr>
        <p:spPr>
          <a:xfrm>
            <a:off x="0" y="-3338"/>
            <a:ext cx="9565200" cy="514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44" name="Google Shape;544;p64"/>
          <p:cNvSpPr/>
          <p:nvPr/>
        </p:nvSpPr>
        <p:spPr>
          <a:xfrm>
            <a:off x="0" y="0"/>
            <a:ext cx="6914400" cy="5143500"/>
          </a:xfrm>
          <a:prstGeom prst="rect">
            <a:avLst/>
          </a:prstGeom>
          <a:gradFill>
            <a:gsLst>
              <a:gs pos="0">
                <a:schemeClr val="lt1"/>
              </a:gs>
              <a:gs pos="41000">
                <a:schemeClr val="lt1"/>
              </a:gs>
              <a:gs pos="100000">
                <a:srgbClr val="FFFFFF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813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45" name="Google Shape;545;p64"/>
          <p:cNvSpPr txBox="1"/>
          <p:nvPr>
            <p:ph idx="1" type="body"/>
          </p:nvPr>
        </p:nvSpPr>
        <p:spPr>
          <a:xfrm>
            <a:off x="315950" y="568948"/>
            <a:ext cx="4060800" cy="4005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1800"/>
              <a:buFont typeface="Arial"/>
              <a:buNone/>
              <a:defRPr sz="1800"/>
            </a:lvl1pPr>
            <a:lvl2pPr indent="-3429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Arial"/>
              <a:buChar char="•"/>
              <a:defRPr/>
            </a:lvl2pPr>
            <a:lvl3pPr indent="-3302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Font typeface="Arial"/>
              <a:buChar char="•"/>
              <a:defRPr/>
            </a:lvl3pPr>
            <a:lvl4pPr indent="-3175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400"/>
              <a:buFont typeface="Arial"/>
              <a:buChar char="•"/>
              <a:defRPr/>
            </a:lvl4pPr>
            <a:lvl5pPr indent="-3048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200"/>
              <a:buFont typeface="Arial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546" name="Google Shape;546;p64"/>
          <p:cNvGrpSpPr/>
          <p:nvPr/>
        </p:nvGrpSpPr>
        <p:grpSpPr>
          <a:xfrm>
            <a:off x="8522419" y="271530"/>
            <a:ext cx="351033" cy="364571"/>
            <a:chOff x="59275" y="74425"/>
            <a:chExt cx="2865575" cy="2828325"/>
          </a:xfrm>
        </p:grpSpPr>
        <p:sp>
          <p:nvSpPr>
            <p:cNvPr id="547" name="Google Shape;547;p64"/>
            <p:cNvSpPr/>
            <p:nvPr/>
          </p:nvSpPr>
          <p:spPr>
            <a:xfrm>
              <a:off x="1072325" y="1134100"/>
              <a:ext cx="979200" cy="965825"/>
            </a:xfrm>
            <a:custGeom>
              <a:rect b="b" l="l" r="r" t="t"/>
              <a:pathLst>
                <a:path extrusionOk="0" h="38633" w="39168">
                  <a:moveTo>
                    <a:pt x="20544" y="1"/>
                  </a:moveTo>
                  <a:cubicBezTo>
                    <a:pt x="20332" y="1"/>
                    <a:pt x="20117" y="3"/>
                    <a:pt x="19902" y="8"/>
                  </a:cubicBezTo>
                  <a:cubicBezTo>
                    <a:pt x="16006" y="8"/>
                    <a:pt x="12576" y="802"/>
                    <a:pt x="9570" y="2310"/>
                  </a:cubicBezTo>
                  <a:cubicBezTo>
                    <a:pt x="6606" y="3859"/>
                    <a:pt x="4235" y="6082"/>
                    <a:pt x="2541" y="9019"/>
                  </a:cubicBezTo>
                  <a:cubicBezTo>
                    <a:pt x="847" y="11957"/>
                    <a:pt x="0" y="15370"/>
                    <a:pt x="0" y="19300"/>
                  </a:cubicBezTo>
                  <a:cubicBezTo>
                    <a:pt x="0" y="23270"/>
                    <a:pt x="847" y="26684"/>
                    <a:pt x="2541" y="29621"/>
                  </a:cubicBezTo>
                  <a:cubicBezTo>
                    <a:pt x="4235" y="32559"/>
                    <a:pt x="6564" y="34782"/>
                    <a:pt x="9570" y="36330"/>
                  </a:cubicBezTo>
                  <a:cubicBezTo>
                    <a:pt x="12534" y="37838"/>
                    <a:pt x="15964" y="38632"/>
                    <a:pt x="19902" y="38632"/>
                  </a:cubicBezTo>
                  <a:cubicBezTo>
                    <a:pt x="25067" y="38632"/>
                    <a:pt x="29429" y="37322"/>
                    <a:pt x="32816" y="34742"/>
                  </a:cubicBezTo>
                  <a:cubicBezTo>
                    <a:pt x="36204" y="32082"/>
                    <a:pt x="38321" y="28589"/>
                    <a:pt x="39168" y="24143"/>
                  </a:cubicBezTo>
                  <a:lnTo>
                    <a:pt x="30318" y="24143"/>
                  </a:lnTo>
                  <a:cubicBezTo>
                    <a:pt x="29852" y="26525"/>
                    <a:pt x="28624" y="28391"/>
                    <a:pt x="26761" y="29780"/>
                  </a:cubicBezTo>
                  <a:cubicBezTo>
                    <a:pt x="24898" y="31090"/>
                    <a:pt x="22527" y="31804"/>
                    <a:pt x="19732" y="31804"/>
                  </a:cubicBezTo>
                  <a:cubicBezTo>
                    <a:pt x="16514" y="31804"/>
                    <a:pt x="13804" y="30693"/>
                    <a:pt x="11687" y="28589"/>
                  </a:cubicBezTo>
                  <a:cubicBezTo>
                    <a:pt x="9528" y="26445"/>
                    <a:pt x="8469" y="23310"/>
                    <a:pt x="8469" y="19181"/>
                  </a:cubicBezTo>
                  <a:cubicBezTo>
                    <a:pt x="8469" y="15132"/>
                    <a:pt x="9528" y="11996"/>
                    <a:pt x="11687" y="9853"/>
                  </a:cubicBezTo>
                  <a:cubicBezTo>
                    <a:pt x="13847" y="7749"/>
                    <a:pt x="16514" y="6677"/>
                    <a:pt x="19732" y="6677"/>
                  </a:cubicBezTo>
                  <a:cubicBezTo>
                    <a:pt x="22527" y="6677"/>
                    <a:pt x="24898" y="7392"/>
                    <a:pt x="26761" y="8741"/>
                  </a:cubicBezTo>
                  <a:cubicBezTo>
                    <a:pt x="28624" y="10051"/>
                    <a:pt x="29852" y="11917"/>
                    <a:pt x="30318" y="14299"/>
                  </a:cubicBezTo>
                  <a:lnTo>
                    <a:pt x="39168" y="14299"/>
                  </a:lnTo>
                  <a:cubicBezTo>
                    <a:pt x="38321" y="9853"/>
                    <a:pt x="36204" y="6359"/>
                    <a:pt x="32816" y="3779"/>
                  </a:cubicBezTo>
                  <a:cubicBezTo>
                    <a:pt x="29489" y="1307"/>
                    <a:pt x="25423" y="1"/>
                    <a:pt x="2054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48" name="Google Shape;548;p64"/>
            <p:cNvSpPr/>
            <p:nvPr/>
          </p:nvSpPr>
          <p:spPr>
            <a:xfrm>
              <a:off x="59275" y="74425"/>
              <a:ext cx="2865575" cy="2828325"/>
            </a:xfrm>
            <a:custGeom>
              <a:rect b="b" l="l" r="r" t="t"/>
              <a:pathLst>
                <a:path extrusionOk="0" h="113133" w="114623">
                  <a:moveTo>
                    <a:pt x="69781" y="2620"/>
                  </a:moveTo>
                  <a:cubicBezTo>
                    <a:pt x="77361" y="2620"/>
                    <a:pt x="85025" y="6074"/>
                    <a:pt x="91884" y="12544"/>
                  </a:cubicBezTo>
                  <a:cubicBezTo>
                    <a:pt x="103741" y="23738"/>
                    <a:pt x="111743" y="42594"/>
                    <a:pt x="111701" y="59464"/>
                  </a:cubicBezTo>
                  <a:cubicBezTo>
                    <a:pt x="111659" y="72881"/>
                    <a:pt x="106154" y="85584"/>
                    <a:pt x="96076" y="95230"/>
                  </a:cubicBezTo>
                  <a:cubicBezTo>
                    <a:pt x="85872" y="105035"/>
                    <a:pt x="72068" y="110434"/>
                    <a:pt x="57248" y="110434"/>
                  </a:cubicBezTo>
                  <a:cubicBezTo>
                    <a:pt x="41877" y="110434"/>
                    <a:pt x="27947" y="105829"/>
                    <a:pt x="17954" y="97413"/>
                  </a:cubicBezTo>
                  <a:cubicBezTo>
                    <a:pt x="8215" y="89236"/>
                    <a:pt x="2837" y="77843"/>
                    <a:pt x="2837" y="65498"/>
                  </a:cubicBezTo>
                  <a:cubicBezTo>
                    <a:pt x="2837" y="50017"/>
                    <a:pt x="10544" y="45769"/>
                    <a:pt x="23331" y="38703"/>
                  </a:cubicBezTo>
                  <a:cubicBezTo>
                    <a:pt x="27481" y="36441"/>
                    <a:pt x="32139" y="33900"/>
                    <a:pt x="37050" y="30606"/>
                  </a:cubicBezTo>
                  <a:cubicBezTo>
                    <a:pt x="48271" y="23222"/>
                    <a:pt x="53225" y="16117"/>
                    <a:pt x="56824" y="11036"/>
                  </a:cubicBezTo>
                  <a:cubicBezTo>
                    <a:pt x="60889" y="5280"/>
                    <a:pt x="62668" y="2620"/>
                    <a:pt x="69781" y="2620"/>
                  </a:cubicBezTo>
                  <a:close/>
                  <a:moveTo>
                    <a:pt x="69781" y="0"/>
                  </a:moveTo>
                  <a:cubicBezTo>
                    <a:pt x="53649" y="0"/>
                    <a:pt x="58561" y="13259"/>
                    <a:pt x="35484" y="28502"/>
                  </a:cubicBezTo>
                  <a:cubicBezTo>
                    <a:pt x="15371" y="41800"/>
                    <a:pt x="0" y="43189"/>
                    <a:pt x="0" y="65498"/>
                  </a:cubicBezTo>
                  <a:cubicBezTo>
                    <a:pt x="0" y="92451"/>
                    <a:pt x="23882" y="113133"/>
                    <a:pt x="57290" y="113133"/>
                  </a:cubicBezTo>
                  <a:cubicBezTo>
                    <a:pt x="89979" y="113133"/>
                    <a:pt x="114496" y="88244"/>
                    <a:pt x="114538" y="59464"/>
                  </a:cubicBezTo>
                  <a:cubicBezTo>
                    <a:pt x="114623" y="31558"/>
                    <a:pt x="94298" y="0"/>
                    <a:pt x="6978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ullets, bg image">
  <p:cSld name="Title, bullets, bg image">
    <p:spTree>
      <p:nvGrpSpPr>
        <p:cNvPr id="549" name="Shape 5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" name="Google Shape;550;p65"/>
          <p:cNvSpPr/>
          <p:nvPr/>
        </p:nvSpPr>
        <p:spPr>
          <a:xfrm>
            <a:off x="8376356" y="112889"/>
            <a:ext cx="643500" cy="677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813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1" name="Google Shape;551;p65"/>
          <p:cNvSpPr/>
          <p:nvPr>
            <p:ph idx="2" type="pic"/>
          </p:nvPr>
        </p:nvSpPr>
        <p:spPr>
          <a:xfrm>
            <a:off x="0" y="-3338"/>
            <a:ext cx="9565200" cy="514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552" name="Google Shape;552;p65"/>
          <p:cNvSpPr/>
          <p:nvPr/>
        </p:nvSpPr>
        <p:spPr>
          <a:xfrm>
            <a:off x="0" y="0"/>
            <a:ext cx="6914400" cy="5143500"/>
          </a:xfrm>
          <a:prstGeom prst="rect">
            <a:avLst/>
          </a:prstGeom>
          <a:gradFill>
            <a:gsLst>
              <a:gs pos="0">
                <a:schemeClr val="lt1"/>
              </a:gs>
              <a:gs pos="41000">
                <a:schemeClr val="lt1"/>
              </a:gs>
              <a:gs pos="100000">
                <a:srgbClr val="FFFFFF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813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53" name="Google Shape;553;p65"/>
          <p:cNvSpPr txBox="1"/>
          <p:nvPr>
            <p:ph type="title"/>
          </p:nvPr>
        </p:nvSpPr>
        <p:spPr>
          <a:xfrm>
            <a:off x="316799" y="274638"/>
            <a:ext cx="40608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54" name="Google Shape;554;p65"/>
          <p:cNvSpPr txBox="1"/>
          <p:nvPr>
            <p:ph idx="1" type="body"/>
          </p:nvPr>
        </p:nvSpPr>
        <p:spPr>
          <a:xfrm>
            <a:off x="315949" y="1370013"/>
            <a:ext cx="4060800" cy="32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sz="1600"/>
            </a:lvl1pPr>
            <a:lvl2pPr indent="-3429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Arial"/>
              <a:buChar char="•"/>
              <a:defRPr/>
            </a:lvl2pPr>
            <a:lvl3pPr indent="-3302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Font typeface="Arial"/>
              <a:buChar char="•"/>
              <a:defRPr/>
            </a:lvl3pPr>
            <a:lvl4pPr indent="-3175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400"/>
              <a:buFont typeface="Arial"/>
              <a:buChar char="•"/>
              <a:defRPr/>
            </a:lvl4pPr>
            <a:lvl5pPr indent="-3048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200"/>
              <a:buFont typeface="Arial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grpSp>
        <p:nvGrpSpPr>
          <p:cNvPr id="555" name="Google Shape;555;p65"/>
          <p:cNvGrpSpPr/>
          <p:nvPr/>
        </p:nvGrpSpPr>
        <p:grpSpPr>
          <a:xfrm>
            <a:off x="8522419" y="271530"/>
            <a:ext cx="351033" cy="364571"/>
            <a:chOff x="59275" y="74425"/>
            <a:chExt cx="2865575" cy="2828325"/>
          </a:xfrm>
        </p:grpSpPr>
        <p:sp>
          <p:nvSpPr>
            <p:cNvPr id="556" name="Google Shape;556;p65"/>
            <p:cNvSpPr/>
            <p:nvPr/>
          </p:nvSpPr>
          <p:spPr>
            <a:xfrm>
              <a:off x="1072325" y="1134100"/>
              <a:ext cx="979200" cy="965825"/>
            </a:xfrm>
            <a:custGeom>
              <a:rect b="b" l="l" r="r" t="t"/>
              <a:pathLst>
                <a:path extrusionOk="0" h="38633" w="39168">
                  <a:moveTo>
                    <a:pt x="20544" y="1"/>
                  </a:moveTo>
                  <a:cubicBezTo>
                    <a:pt x="20332" y="1"/>
                    <a:pt x="20117" y="3"/>
                    <a:pt x="19902" y="8"/>
                  </a:cubicBezTo>
                  <a:cubicBezTo>
                    <a:pt x="16006" y="8"/>
                    <a:pt x="12576" y="802"/>
                    <a:pt x="9570" y="2310"/>
                  </a:cubicBezTo>
                  <a:cubicBezTo>
                    <a:pt x="6606" y="3859"/>
                    <a:pt x="4235" y="6082"/>
                    <a:pt x="2541" y="9019"/>
                  </a:cubicBezTo>
                  <a:cubicBezTo>
                    <a:pt x="847" y="11957"/>
                    <a:pt x="0" y="15370"/>
                    <a:pt x="0" y="19300"/>
                  </a:cubicBezTo>
                  <a:cubicBezTo>
                    <a:pt x="0" y="23270"/>
                    <a:pt x="847" y="26684"/>
                    <a:pt x="2541" y="29621"/>
                  </a:cubicBezTo>
                  <a:cubicBezTo>
                    <a:pt x="4235" y="32559"/>
                    <a:pt x="6564" y="34782"/>
                    <a:pt x="9570" y="36330"/>
                  </a:cubicBezTo>
                  <a:cubicBezTo>
                    <a:pt x="12534" y="37838"/>
                    <a:pt x="15964" y="38632"/>
                    <a:pt x="19902" y="38632"/>
                  </a:cubicBezTo>
                  <a:cubicBezTo>
                    <a:pt x="25067" y="38632"/>
                    <a:pt x="29429" y="37322"/>
                    <a:pt x="32816" y="34742"/>
                  </a:cubicBezTo>
                  <a:cubicBezTo>
                    <a:pt x="36204" y="32082"/>
                    <a:pt x="38321" y="28589"/>
                    <a:pt x="39168" y="24143"/>
                  </a:cubicBezTo>
                  <a:lnTo>
                    <a:pt x="30318" y="24143"/>
                  </a:lnTo>
                  <a:cubicBezTo>
                    <a:pt x="29852" y="26525"/>
                    <a:pt x="28624" y="28391"/>
                    <a:pt x="26761" y="29780"/>
                  </a:cubicBezTo>
                  <a:cubicBezTo>
                    <a:pt x="24898" y="31090"/>
                    <a:pt x="22527" y="31804"/>
                    <a:pt x="19732" y="31804"/>
                  </a:cubicBezTo>
                  <a:cubicBezTo>
                    <a:pt x="16514" y="31804"/>
                    <a:pt x="13804" y="30693"/>
                    <a:pt x="11687" y="28589"/>
                  </a:cubicBezTo>
                  <a:cubicBezTo>
                    <a:pt x="9528" y="26445"/>
                    <a:pt x="8469" y="23310"/>
                    <a:pt x="8469" y="19181"/>
                  </a:cubicBezTo>
                  <a:cubicBezTo>
                    <a:pt x="8469" y="15132"/>
                    <a:pt x="9528" y="11996"/>
                    <a:pt x="11687" y="9853"/>
                  </a:cubicBezTo>
                  <a:cubicBezTo>
                    <a:pt x="13847" y="7749"/>
                    <a:pt x="16514" y="6677"/>
                    <a:pt x="19732" y="6677"/>
                  </a:cubicBezTo>
                  <a:cubicBezTo>
                    <a:pt x="22527" y="6677"/>
                    <a:pt x="24898" y="7392"/>
                    <a:pt x="26761" y="8741"/>
                  </a:cubicBezTo>
                  <a:cubicBezTo>
                    <a:pt x="28624" y="10051"/>
                    <a:pt x="29852" y="11917"/>
                    <a:pt x="30318" y="14299"/>
                  </a:cubicBezTo>
                  <a:lnTo>
                    <a:pt x="39168" y="14299"/>
                  </a:lnTo>
                  <a:cubicBezTo>
                    <a:pt x="38321" y="9853"/>
                    <a:pt x="36204" y="6359"/>
                    <a:pt x="32816" y="3779"/>
                  </a:cubicBezTo>
                  <a:cubicBezTo>
                    <a:pt x="29489" y="1307"/>
                    <a:pt x="25423" y="1"/>
                    <a:pt x="20544" y="1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  <p:sp>
          <p:nvSpPr>
            <p:cNvPr id="557" name="Google Shape;557;p65"/>
            <p:cNvSpPr/>
            <p:nvPr/>
          </p:nvSpPr>
          <p:spPr>
            <a:xfrm>
              <a:off x="59275" y="74425"/>
              <a:ext cx="2865575" cy="2828325"/>
            </a:xfrm>
            <a:custGeom>
              <a:rect b="b" l="l" r="r" t="t"/>
              <a:pathLst>
                <a:path extrusionOk="0" h="113133" w="114623">
                  <a:moveTo>
                    <a:pt x="69781" y="2620"/>
                  </a:moveTo>
                  <a:cubicBezTo>
                    <a:pt x="77361" y="2620"/>
                    <a:pt x="85025" y="6074"/>
                    <a:pt x="91884" y="12544"/>
                  </a:cubicBezTo>
                  <a:cubicBezTo>
                    <a:pt x="103741" y="23738"/>
                    <a:pt x="111743" y="42594"/>
                    <a:pt x="111701" y="59464"/>
                  </a:cubicBezTo>
                  <a:cubicBezTo>
                    <a:pt x="111659" y="72881"/>
                    <a:pt x="106154" y="85584"/>
                    <a:pt x="96076" y="95230"/>
                  </a:cubicBezTo>
                  <a:cubicBezTo>
                    <a:pt x="85872" y="105035"/>
                    <a:pt x="72068" y="110434"/>
                    <a:pt x="57248" y="110434"/>
                  </a:cubicBezTo>
                  <a:cubicBezTo>
                    <a:pt x="41877" y="110434"/>
                    <a:pt x="27947" y="105829"/>
                    <a:pt x="17954" y="97413"/>
                  </a:cubicBezTo>
                  <a:cubicBezTo>
                    <a:pt x="8215" y="89236"/>
                    <a:pt x="2837" y="77843"/>
                    <a:pt x="2837" y="65498"/>
                  </a:cubicBezTo>
                  <a:cubicBezTo>
                    <a:pt x="2837" y="50017"/>
                    <a:pt x="10544" y="45769"/>
                    <a:pt x="23331" y="38703"/>
                  </a:cubicBezTo>
                  <a:cubicBezTo>
                    <a:pt x="27481" y="36441"/>
                    <a:pt x="32139" y="33900"/>
                    <a:pt x="37050" y="30606"/>
                  </a:cubicBezTo>
                  <a:cubicBezTo>
                    <a:pt x="48271" y="23222"/>
                    <a:pt x="53225" y="16117"/>
                    <a:pt x="56824" y="11036"/>
                  </a:cubicBezTo>
                  <a:cubicBezTo>
                    <a:pt x="60889" y="5280"/>
                    <a:pt x="62668" y="2620"/>
                    <a:pt x="69781" y="2620"/>
                  </a:cubicBezTo>
                  <a:close/>
                  <a:moveTo>
                    <a:pt x="69781" y="0"/>
                  </a:moveTo>
                  <a:cubicBezTo>
                    <a:pt x="53649" y="0"/>
                    <a:pt x="58561" y="13259"/>
                    <a:pt x="35484" y="28502"/>
                  </a:cubicBezTo>
                  <a:cubicBezTo>
                    <a:pt x="15371" y="41800"/>
                    <a:pt x="0" y="43189"/>
                    <a:pt x="0" y="65498"/>
                  </a:cubicBezTo>
                  <a:cubicBezTo>
                    <a:pt x="0" y="92451"/>
                    <a:pt x="23882" y="113133"/>
                    <a:pt x="57290" y="113133"/>
                  </a:cubicBezTo>
                  <a:cubicBezTo>
                    <a:pt x="89979" y="113133"/>
                    <a:pt x="114496" y="88244"/>
                    <a:pt x="114538" y="59464"/>
                  </a:cubicBezTo>
                  <a:cubicBezTo>
                    <a:pt x="114623" y="31558"/>
                    <a:pt x="94298" y="0"/>
                    <a:pt x="69781" y="0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l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/>
            </a:p>
          </p:txBody>
        </p:sp>
      </p:grp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Grey White Matrix">
  <p:cSld name="Grey White Matrix">
    <p:spTree>
      <p:nvGrpSpPr>
        <p:cNvPr id="558" name="Shape 5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9" name="Google Shape;559;p66"/>
          <p:cNvGrpSpPr/>
          <p:nvPr/>
        </p:nvGrpSpPr>
        <p:grpSpPr>
          <a:xfrm>
            <a:off x="0" y="0"/>
            <a:ext cx="9144000" cy="5143500"/>
            <a:chOff x="0" y="0"/>
            <a:chExt cx="12192000" cy="6858000"/>
          </a:xfrm>
        </p:grpSpPr>
        <p:sp>
          <p:nvSpPr>
            <p:cNvPr id="560" name="Google Shape;560;p66"/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E5E5E5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pic>
          <p:nvPicPr>
            <p:cNvPr id="561" name="Google Shape;561;p66"/>
            <p:cNvPicPr preferRelativeResize="0"/>
            <p:nvPr/>
          </p:nvPicPr>
          <p:blipFill rotWithShape="1">
            <a:blip r:embed="rId2">
              <a:alphaModFix/>
            </a:blip>
            <a:srcRect b="0" l="0" r="0" t="0"/>
            <a:stretch/>
          </p:blipFill>
          <p:spPr>
            <a:xfrm>
              <a:off x="0" y="0"/>
              <a:ext cx="12191998" cy="6857999"/>
            </a:xfrm>
            <a:prstGeom prst="rect">
              <a:avLst/>
            </a:prstGeom>
            <a:noFill/>
            <a:ln>
              <a:noFill/>
            </a:ln>
          </p:spPr>
        </p:pic>
      </p:grp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ck_CoverSlides_v07">
  <p:cSld name="Black_CoverSlides_v07">
    <p:spTree>
      <p:nvGrpSpPr>
        <p:cNvPr id="562" name="Shape 5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in Bild, das fliegend, groß, Ebene, Luft enthält.&#10;&#10;Automatisch generierte Beschreibung" id="563" name="Google Shape;563;p67"/>
          <p:cNvPicPr preferRelativeResize="0"/>
          <p:nvPr/>
        </p:nvPicPr>
        <p:blipFill rotWithShape="1">
          <a:blip r:embed="rId2">
            <a:alphaModFix/>
          </a:blip>
          <a:srcRect b="0" l="0" r="19936" t="0"/>
          <a:stretch/>
        </p:blipFill>
        <p:spPr>
          <a:xfrm>
            <a:off x="5393092" y="3024989"/>
            <a:ext cx="3750908" cy="213796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Raum, Uhr enthält.&#10;&#10;Automatisch generierte Beschreibung" id="564" name="Google Shape;564;p6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287920" y="256523"/>
            <a:ext cx="3750909" cy="326732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Objekt, Schreibmaschine, Monitor, sitzend enthält.&#10;&#10;Automatisch generierte Beschreibung" id="565" name="Google Shape;565;p6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471118" y="1380300"/>
            <a:ext cx="2413530" cy="3166551"/>
          </a:xfrm>
          <a:prstGeom prst="rect">
            <a:avLst/>
          </a:prstGeom>
          <a:noFill/>
          <a:ln>
            <a:noFill/>
          </a:ln>
        </p:spPr>
      </p:pic>
      <p:sp>
        <p:nvSpPr>
          <p:cNvPr id="566" name="Google Shape;566;p67"/>
          <p:cNvSpPr txBox="1"/>
          <p:nvPr>
            <p:ph type="title"/>
          </p:nvPr>
        </p:nvSpPr>
        <p:spPr>
          <a:xfrm>
            <a:off x="323972" y="1187865"/>
            <a:ext cx="4478700" cy="1530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3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67" name="Google Shape;567;p67"/>
          <p:cNvSpPr txBox="1"/>
          <p:nvPr>
            <p:ph idx="1" type="body"/>
          </p:nvPr>
        </p:nvSpPr>
        <p:spPr>
          <a:xfrm>
            <a:off x="323972" y="4212420"/>
            <a:ext cx="44847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68" name="Google Shape;568;p67"/>
          <p:cNvSpPr txBox="1"/>
          <p:nvPr>
            <p:ph idx="2" type="body"/>
          </p:nvPr>
        </p:nvSpPr>
        <p:spPr>
          <a:xfrm>
            <a:off x="323972" y="4450611"/>
            <a:ext cx="44847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69" name="Google Shape;569;p67"/>
          <p:cNvSpPr txBox="1"/>
          <p:nvPr>
            <p:ph idx="3" type="body"/>
          </p:nvPr>
        </p:nvSpPr>
        <p:spPr>
          <a:xfrm>
            <a:off x="323973" y="2898778"/>
            <a:ext cx="4478700" cy="10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  <a:defRPr>
                <a:solidFill>
                  <a:schemeClr val="accent1"/>
                </a:solidFill>
                <a:highlight>
                  <a:srgbClr val="050707"/>
                </a:highlight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>
                <a:solidFill>
                  <a:schemeClr val="lt1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>
                <a:solidFill>
                  <a:schemeClr val="lt1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lt1"/>
                </a:solidFill>
              </a:defRPr>
            </a:lvl4pPr>
            <a:lvl5pPr indent="-3048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Ein Bild, das Zeichnung enthält.&#10;&#10;Automatisch generierte Beschreibung" id="570" name="Google Shape;570;p6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23972" y="354870"/>
            <a:ext cx="1149089" cy="4826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ck_CoverSlides_v05">
  <p:cSld name="Black_CoverSlides_v05">
    <p:spTree>
      <p:nvGrpSpPr>
        <p:cNvPr id="571" name="Shape 5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Ein Bild, das Zeichnung, Gerät, Computer enthält.&#10;&#10;Automatisch generierte Beschreibung" id="572" name="Google Shape;572;p6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424706" y="345331"/>
            <a:ext cx="3080545" cy="541711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in Bild, das Spieler, Foto, haltend, Mann enthält.&#10;&#10;Automatisch generierte Beschreibung" id="573" name="Google Shape;573;p6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5997837" y="899321"/>
            <a:ext cx="2345349" cy="4853174"/>
          </a:xfrm>
          <a:prstGeom prst="rect">
            <a:avLst/>
          </a:prstGeom>
          <a:noFill/>
          <a:ln>
            <a:noFill/>
          </a:ln>
        </p:spPr>
      </p:pic>
      <p:sp>
        <p:nvSpPr>
          <p:cNvPr id="574" name="Google Shape;574;p68"/>
          <p:cNvSpPr txBox="1"/>
          <p:nvPr>
            <p:ph type="title"/>
          </p:nvPr>
        </p:nvSpPr>
        <p:spPr>
          <a:xfrm>
            <a:off x="323972" y="1187865"/>
            <a:ext cx="4487400" cy="15309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30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75" name="Google Shape;575;p68"/>
          <p:cNvSpPr txBox="1"/>
          <p:nvPr>
            <p:ph idx="1" type="body"/>
          </p:nvPr>
        </p:nvSpPr>
        <p:spPr>
          <a:xfrm>
            <a:off x="323972" y="4212420"/>
            <a:ext cx="44934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76" name="Google Shape;576;p68"/>
          <p:cNvSpPr txBox="1"/>
          <p:nvPr>
            <p:ph idx="2" type="body"/>
          </p:nvPr>
        </p:nvSpPr>
        <p:spPr>
          <a:xfrm>
            <a:off x="323972" y="4450611"/>
            <a:ext cx="4493400" cy="215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1200"/>
              <a:buNone/>
              <a:defRPr sz="12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77" name="Google Shape;577;p68"/>
          <p:cNvSpPr txBox="1"/>
          <p:nvPr>
            <p:ph idx="3" type="body"/>
          </p:nvPr>
        </p:nvSpPr>
        <p:spPr>
          <a:xfrm>
            <a:off x="323973" y="2898778"/>
            <a:ext cx="4487400" cy="100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  <a:defRPr>
                <a:solidFill>
                  <a:schemeClr val="accent1"/>
                </a:solidFill>
                <a:highlight>
                  <a:srgbClr val="050707"/>
                </a:highlight>
              </a:defRPr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>
                <a:solidFill>
                  <a:schemeClr val="lt1"/>
                </a:solidFill>
              </a:defRPr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>
                <a:solidFill>
                  <a:schemeClr val="lt1"/>
                </a:solidFill>
              </a:defRPr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lt1"/>
                </a:solidFill>
              </a:defRPr>
            </a:lvl4pPr>
            <a:lvl5pPr indent="-3048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lt1"/>
                </a:solidFill>
              </a:defRPr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pic>
        <p:nvPicPr>
          <p:cNvPr descr="Ein Bild, das Zeichnung enthält.&#10;&#10;Automatisch generierte Beschreibung" id="578" name="Google Shape;578;p6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323972" y="354870"/>
            <a:ext cx="1149089" cy="48261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579" name="Shape 57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, bullets, laptop, blue box">
  <p:cSld name="Title, bullets, laptop, blue box">
    <p:spTree>
      <p:nvGrpSpPr>
        <p:cNvPr id="580" name="Shape 5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Google Shape;581;p70"/>
          <p:cNvSpPr/>
          <p:nvPr/>
        </p:nvSpPr>
        <p:spPr>
          <a:xfrm>
            <a:off x="5786568" y="1"/>
            <a:ext cx="33573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813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2" name="Google Shape;582;p70"/>
          <p:cNvSpPr txBox="1"/>
          <p:nvPr>
            <p:ph type="title"/>
          </p:nvPr>
        </p:nvSpPr>
        <p:spPr>
          <a:xfrm>
            <a:off x="316800" y="274638"/>
            <a:ext cx="29523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583" name="Google Shape;583;p70"/>
          <p:cNvSpPr txBox="1"/>
          <p:nvPr>
            <p:ph idx="1" type="body"/>
          </p:nvPr>
        </p:nvSpPr>
        <p:spPr>
          <a:xfrm>
            <a:off x="315951" y="1370013"/>
            <a:ext cx="2750400" cy="3262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302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lt2"/>
              </a:buClr>
              <a:buSzPts val="1600"/>
              <a:buFont typeface="Arial"/>
              <a:buChar char="•"/>
              <a:defRPr sz="1600"/>
            </a:lvl1pPr>
            <a:lvl2pPr indent="-3429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Font typeface="Arial"/>
              <a:buChar char="•"/>
              <a:defRPr/>
            </a:lvl2pPr>
            <a:lvl3pPr indent="-3302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600"/>
              <a:buFont typeface="Arial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Font typeface="Arial"/>
              <a:buChar char="•"/>
              <a:defRPr/>
            </a:lvl4pPr>
            <a:lvl5pPr indent="-3048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Font typeface="Arial"/>
              <a:buChar char="•"/>
              <a:defRPr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584" name="Google Shape;584;p70"/>
          <p:cNvSpPr/>
          <p:nvPr/>
        </p:nvSpPr>
        <p:spPr>
          <a:xfrm>
            <a:off x="3970986" y="1154909"/>
            <a:ext cx="4297800" cy="2805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813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585" name="Google Shape;585;p70"/>
          <p:cNvSpPr/>
          <p:nvPr>
            <p:ph idx="2" type="pic"/>
          </p:nvPr>
        </p:nvSpPr>
        <p:spPr>
          <a:xfrm>
            <a:off x="3970986" y="1154909"/>
            <a:ext cx="4297800" cy="2805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marR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1300"/>
              <a:buFont typeface="Arial"/>
              <a:buNone/>
              <a:defRPr b="0" i="0" sz="1300" u="none" cap="none" strike="noStrike">
                <a:solidFill>
                  <a:srgbClr val="7F7F7F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586" name="Google Shape;586;p7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268374" y="977938"/>
            <a:ext cx="5673587" cy="3262313"/>
          </a:xfrm>
          <a:prstGeom prst="rect">
            <a:avLst/>
          </a:prstGeom>
          <a:noFill/>
          <a:ln>
            <a:noFill/>
          </a:ln>
        </p:spPr>
      </p:pic>
      <p:pic>
        <p:nvPicPr>
          <p:cNvPr id="587" name="Google Shape;587;p7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15820" y="265251"/>
            <a:ext cx="360553" cy="38388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White Grey Matrix 3">
  <p:cSld name="White Grey Matrix_3">
    <p:spTree>
      <p:nvGrpSpPr>
        <p:cNvPr id="588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71"/>
          <p:cNvSpPr txBox="1"/>
          <p:nvPr>
            <p:ph type="title"/>
          </p:nvPr>
        </p:nvSpPr>
        <p:spPr>
          <a:xfrm>
            <a:off x="315950" y="274644"/>
            <a:ext cx="8046600" cy="391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oppins ExtraBold"/>
              <a:buNone/>
              <a:defRPr b="0" i="0" sz="2600" u="none" cap="none" strike="noStrike">
                <a:solidFill>
                  <a:schemeClr val="dk1"/>
                </a:solidFill>
                <a:latin typeface="Poppins ExtraBold"/>
                <a:ea typeface="Poppins ExtraBold"/>
                <a:cs typeface="Poppins ExtraBold"/>
                <a:sym typeface="Poppins Extra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590" name="Google Shape;590;p71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page" showMasterSp="0">
  <p:cSld name="Titlepage">
    <p:spTree>
      <p:nvGrpSpPr>
        <p:cNvPr id="591" name="Shape 5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2" name="Google Shape;592;p72"/>
          <p:cNvSpPr txBox="1"/>
          <p:nvPr>
            <p:ph type="title"/>
          </p:nvPr>
        </p:nvSpPr>
        <p:spPr>
          <a:xfrm>
            <a:off x="305992" y="1767944"/>
            <a:ext cx="42660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b="1" i="0" sz="30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593" name="Google Shape;593;p72"/>
          <p:cNvSpPr txBox="1"/>
          <p:nvPr>
            <p:ph idx="1" type="body"/>
          </p:nvPr>
        </p:nvSpPr>
        <p:spPr>
          <a:xfrm>
            <a:off x="305992" y="4013900"/>
            <a:ext cx="42660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>
                <a:latin typeface="Poppins"/>
                <a:ea typeface="Poppins"/>
                <a:cs typeface="Poppins"/>
                <a:sym typeface="Poppins"/>
              </a:defRPr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594" name="Google Shape;594;p72"/>
          <p:cNvSpPr txBox="1"/>
          <p:nvPr>
            <p:ph idx="2" type="body"/>
          </p:nvPr>
        </p:nvSpPr>
        <p:spPr>
          <a:xfrm>
            <a:off x="305992" y="4252091"/>
            <a:ext cx="42660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>
                <a:latin typeface="Poppins"/>
                <a:ea typeface="Poppins"/>
                <a:cs typeface="Poppins"/>
                <a:sym typeface="Poppins"/>
              </a:defRPr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595" name="Google Shape;595;p72"/>
          <p:cNvSpPr txBox="1"/>
          <p:nvPr>
            <p:ph idx="3" type="body"/>
          </p:nvPr>
        </p:nvSpPr>
        <p:spPr>
          <a:xfrm>
            <a:off x="305991" y="2808542"/>
            <a:ext cx="42660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Arial"/>
              <a:buNone/>
              <a:defRPr sz="1500">
                <a:solidFill>
                  <a:schemeClr val="accen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lt1"/>
                </a:solidFill>
              </a:defRPr>
            </a:lvl2pPr>
            <a:lvl3pPr indent="-3048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lt1"/>
                </a:solidFill>
              </a:defRPr>
            </a:lvl3pPr>
            <a:lvl4pPr indent="-29845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lt1"/>
                </a:solidFill>
              </a:defRPr>
            </a:lvl4pPr>
            <a:lvl5pPr indent="-28575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900"/>
              <a:buChar char="•"/>
              <a:defRPr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pic>
        <p:nvPicPr>
          <p:cNvPr descr="Ein Bild, das Zeichnung enthält.&#10;&#10;Automatisch generierte Beschreibung" id="596" name="Google Shape;596;p7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05991" y="276677"/>
            <a:ext cx="1382315" cy="5805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pos="2880">
          <p15:clr>
            <a:srgbClr val="F26B43"/>
          </p15:clr>
        </p15:guide>
        <p15:guide id="2" pos="3050">
          <p15:clr>
            <a:srgbClr val="F26B43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hapterslide white">
  <p:cSld name="Chapterslide white">
    <p:bg>
      <p:bgPr>
        <a:solidFill>
          <a:schemeClr val="lt1"/>
        </a:solidFill>
      </p:bgPr>
    </p:bg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8"/>
          <p:cNvSpPr txBox="1"/>
          <p:nvPr>
            <p:ph type="title"/>
          </p:nvPr>
        </p:nvSpPr>
        <p:spPr>
          <a:xfrm>
            <a:off x="305991" y="2294751"/>
            <a:ext cx="8532019" cy="553998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1" name="Google Shape;41;p8"/>
          <p:cNvSpPr txBox="1"/>
          <p:nvPr>
            <p:ph idx="12" type="sldNum"/>
          </p:nvPr>
        </p:nvSpPr>
        <p:spPr>
          <a:xfrm>
            <a:off x="6780610" y="4870571"/>
            <a:ext cx="2057400" cy="12311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42" name="Google Shape;42;p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28312" y="265252"/>
            <a:ext cx="420413" cy="44762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Title white">
  <p:cSld name="Only Title white">
    <p:bg>
      <p:bgPr>
        <a:solidFill>
          <a:schemeClr val="lt1"/>
        </a:solidFill>
      </p:bgPr>
    </p:bg>
    <p:spTree>
      <p:nvGrpSpPr>
        <p:cNvPr id="597" name="Shape 5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Google Shape;598;p73"/>
          <p:cNvSpPr txBox="1"/>
          <p:nvPr>
            <p:ph idx="12" type="sldNum"/>
          </p:nvPr>
        </p:nvSpPr>
        <p:spPr>
          <a:xfrm>
            <a:off x="6780610" y="4867275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599" name="Google Shape;599;p7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28311" y="265252"/>
            <a:ext cx="420413" cy="447619"/>
          </a:xfrm>
          <a:prstGeom prst="rect">
            <a:avLst/>
          </a:prstGeom>
          <a:noFill/>
          <a:ln>
            <a:noFill/>
          </a:ln>
        </p:spPr>
      </p:pic>
      <p:sp>
        <p:nvSpPr>
          <p:cNvPr id="600" name="Google Shape;600;p73"/>
          <p:cNvSpPr txBox="1"/>
          <p:nvPr>
            <p:ph type="title"/>
          </p:nvPr>
        </p:nvSpPr>
        <p:spPr>
          <a:xfrm>
            <a:off x="305991" y="277728"/>
            <a:ext cx="7945500" cy="24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eam/Speaker Slide 3 1">
  <p:cSld name="Team/Speaker Slide 3_1">
    <p:spTree>
      <p:nvGrpSpPr>
        <p:cNvPr id="601" name="Shape 6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Google Shape;602;p74"/>
          <p:cNvSpPr txBox="1"/>
          <p:nvPr>
            <p:ph type="title"/>
          </p:nvPr>
        </p:nvSpPr>
        <p:spPr>
          <a:xfrm>
            <a:off x="316800" y="274638"/>
            <a:ext cx="85104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03" name="Google Shape;603;p74"/>
          <p:cNvSpPr txBox="1"/>
          <p:nvPr>
            <p:ph idx="1" type="body"/>
          </p:nvPr>
        </p:nvSpPr>
        <p:spPr>
          <a:xfrm>
            <a:off x="316799" y="3609749"/>
            <a:ext cx="2619600" cy="30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b="1" sz="20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604" name="Google Shape;604;p74"/>
          <p:cNvSpPr txBox="1"/>
          <p:nvPr>
            <p:ph idx="2" type="body"/>
          </p:nvPr>
        </p:nvSpPr>
        <p:spPr>
          <a:xfrm>
            <a:off x="316799" y="4065336"/>
            <a:ext cx="2619600" cy="73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300"/>
              <a:buNone/>
              <a:defRPr sz="13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2pPr>
            <a:lvl3pPr indent="-3302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05" name="Google Shape;605;p74"/>
          <p:cNvSpPr txBox="1"/>
          <p:nvPr>
            <p:ph idx="3" type="body"/>
          </p:nvPr>
        </p:nvSpPr>
        <p:spPr>
          <a:xfrm>
            <a:off x="3262252" y="3609749"/>
            <a:ext cx="2619600" cy="30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b="1" sz="20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606" name="Google Shape;606;p74"/>
          <p:cNvSpPr txBox="1"/>
          <p:nvPr>
            <p:ph idx="4" type="body"/>
          </p:nvPr>
        </p:nvSpPr>
        <p:spPr>
          <a:xfrm>
            <a:off x="3262252" y="4065336"/>
            <a:ext cx="2619600" cy="73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SzPts val="1300"/>
              <a:buNone/>
              <a:defRPr b="0" i="0" sz="13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07" name="Google Shape;607;p74"/>
          <p:cNvSpPr txBox="1"/>
          <p:nvPr>
            <p:ph idx="5" type="body"/>
          </p:nvPr>
        </p:nvSpPr>
        <p:spPr>
          <a:xfrm>
            <a:off x="6207705" y="3609749"/>
            <a:ext cx="2619600" cy="3075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SzPts val="2000"/>
              <a:buNone/>
              <a:defRPr b="1" sz="2000"/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2000"/>
              <a:buNone/>
              <a:defRPr b="1" sz="2000"/>
            </a:lvl2pPr>
            <a:lvl3pPr indent="-2286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800"/>
              <a:buNone/>
              <a:defRPr b="1" sz="1800"/>
            </a:lvl3pPr>
            <a:lvl4pPr indent="-2286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4pPr>
            <a:lvl5pPr indent="-2286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b="1" sz="1600"/>
            </a:lvl5pPr>
            <a:lvl6pPr indent="-2286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6pPr>
            <a:lvl7pPr indent="-2286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7pPr>
            <a:lvl8pPr indent="-2286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8pPr>
            <a:lvl9pPr indent="-2286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b="1" sz="1600"/>
            </a:lvl9pPr>
          </a:lstStyle>
          <a:p/>
        </p:txBody>
      </p:sp>
      <p:sp>
        <p:nvSpPr>
          <p:cNvPr id="608" name="Google Shape;608;p74"/>
          <p:cNvSpPr txBox="1"/>
          <p:nvPr>
            <p:ph idx="6" type="body"/>
          </p:nvPr>
        </p:nvSpPr>
        <p:spPr>
          <a:xfrm>
            <a:off x="6207705" y="4065336"/>
            <a:ext cx="2619600" cy="735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1100"/>
              </a:spcBef>
              <a:spcAft>
                <a:spcPts val="0"/>
              </a:spcAft>
              <a:buSzPts val="1300"/>
              <a:buNone/>
              <a:defRPr b="0" i="0" sz="13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228600" lvl="1" marL="9144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1600"/>
            </a:lvl2pPr>
            <a:lvl3pPr indent="-330200" lvl="2" marL="13716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3pPr>
            <a:lvl4pPr indent="-330200" lvl="3" marL="18288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4pPr>
            <a:lvl5pPr indent="-330200" lvl="4" marL="228600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1600"/>
            </a:lvl5pPr>
            <a:lvl6pPr indent="-3429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indent="-3429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indent="-3429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indent="-3429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/>
        </p:txBody>
      </p:sp>
      <p:sp>
        <p:nvSpPr>
          <p:cNvPr id="609" name="Google Shape;609;p74"/>
          <p:cNvSpPr/>
          <p:nvPr>
            <p:ph idx="7" type="pic"/>
          </p:nvPr>
        </p:nvSpPr>
        <p:spPr>
          <a:xfrm>
            <a:off x="584003" y="1151530"/>
            <a:ext cx="2085000" cy="2085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610" name="Google Shape;610;p74"/>
          <p:cNvSpPr/>
          <p:nvPr>
            <p:ph idx="8" type="pic"/>
          </p:nvPr>
        </p:nvSpPr>
        <p:spPr>
          <a:xfrm>
            <a:off x="3529455" y="1151530"/>
            <a:ext cx="2085000" cy="2085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611" name="Google Shape;611;p74"/>
          <p:cNvSpPr/>
          <p:nvPr>
            <p:ph idx="9" type="pic"/>
          </p:nvPr>
        </p:nvSpPr>
        <p:spPr>
          <a:xfrm>
            <a:off x="6474907" y="1151530"/>
            <a:ext cx="2085000" cy="2085000"/>
          </a:xfrm>
          <a:prstGeom prst="ellipse">
            <a:avLst/>
          </a:prstGeom>
          <a:solidFill>
            <a:schemeClr val="lt1"/>
          </a:solidFill>
          <a:ln>
            <a:noFill/>
          </a:ln>
        </p:spPr>
      </p:sp>
      <p:sp>
        <p:nvSpPr>
          <p:cNvPr id="612" name="Google Shape;612;p74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 you." showMasterSp="0">
  <p:cSld name="Thank you.">
    <p:spTree>
      <p:nvGrpSpPr>
        <p:cNvPr id="613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p75"/>
          <p:cNvSpPr txBox="1"/>
          <p:nvPr>
            <p:ph type="title"/>
          </p:nvPr>
        </p:nvSpPr>
        <p:spPr>
          <a:xfrm>
            <a:off x="305991" y="2735036"/>
            <a:ext cx="85320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b="1" sz="33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id="615" name="Google Shape;615;p7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223657" y="1825961"/>
            <a:ext cx="696687" cy="74177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1">
  <p:cSld name="1_Blank_1">
    <p:spTree>
      <p:nvGrpSpPr>
        <p:cNvPr id="616" name="Shape 6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" name="Google Shape;617;p76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sic - Black - Hibiscus">
  <p:cSld name="Basic - Black - Hibiscus">
    <p:spTree>
      <p:nvGrpSpPr>
        <p:cNvPr id="618" name="Shape 6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Google Shape;619;p77"/>
          <p:cNvSpPr/>
          <p:nvPr/>
        </p:nvSpPr>
        <p:spPr>
          <a:xfrm>
            <a:off x="0" y="48423"/>
            <a:ext cx="4915762" cy="5084003"/>
          </a:xfrm>
          <a:custGeom>
            <a:rect b="b" l="l" r="r" t="t"/>
            <a:pathLst>
              <a:path extrusionOk="0" h="3222823" w="8857229">
                <a:moveTo>
                  <a:pt x="0" y="3222823"/>
                </a:moveTo>
                <a:lnTo>
                  <a:pt x="7676195" y="3222823"/>
                </a:lnTo>
                <a:lnTo>
                  <a:pt x="8857229" y="0"/>
                </a:lnTo>
                <a:lnTo>
                  <a:pt x="0" y="0"/>
                </a:lnTo>
                <a:lnTo>
                  <a:pt x="0" y="3222823"/>
                </a:lnTo>
                <a:close/>
              </a:path>
            </a:pathLst>
          </a:custGeom>
          <a:solidFill>
            <a:srgbClr val="191919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620" name="Google Shape;620;p77"/>
          <p:cNvGrpSpPr/>
          <p:nvPr/>
        </p:nvGrpSpPr>
        <p:grpSpPr>
          <a:xfrm>
            <a:off x="1071455" y="186833"/>
            <a:ext cx="7593476" cy="616725"/>
            <a:chOff x="2247900" y="426616"/>
            <a:chExt cx="8419421" cy="822300"/>
          </a:xfrm>
        </p:grpSpPr>
        <p:sp>
          <p:nvSpPr>
            <p:cNvPr id="621" name="Google Shape;621;p77"/>
            <p:cNvSpPr/>
            <p:nvPr/>
          </p:nvSpPr>
          <p:spPr>
            <a:xfrm>
              <a:off x="2247900" y="426616"/>
              <a:ext cx="4266900" cy="822300"/>
            </a:xfrm>
            <a:prstGeom prst="parallelogram">
              <a:avLst>
                <a:gd fmla="val 13131" name="adj"/>
              </a:avLst>
            </a:prstGeom>
            <a:solidFill>
              <a:schemeClr val="lt1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  <p:sp>
          <p:nvSpPr>
            <p:cNvPr id="622" name="Google Shape;622;p77"/>
            <p:cNvSpPr/>
            <p:nvPr/>
          </p:nvSpPr>
          <p:spPr>
            <a:xfrm>
              <a:off x="6400421" y="426616"/>
              <a:ext cx="4266900" cy="822300"/>
            </a:xfrm>
            <a:prstGeom prst="parallelogram">
              <a:avLst>
                <a:gd fmla="val 13131" name="adj"/>
              </a:avLst>
            </a:prstGeom>
            <a:solidFill>
              <a:srgbClr val="191919"/>
            </a:solidFill>
            <a:ln>
              <a:noFill/>
            </a:ln>
          </p:spPr>
          <p:txBody>
            <a:bodyPr anchorCtr="0" anchor="ctr" bIns="34275" lIns="68575" spcFirstLastPara="1" rIns="68575" wrap="square" tIns="34275">
              <a:noAutofit/>
            </a:bodyPr>
            <a:lstStyle/>
            <a:p>
              <a:pPr indent="0" lvl="0" marL="0" marR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sz="14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pic>
        <p:nvPicPr>
          <p:cNvPr id="623" name="Google Shape;623;p77"/>
          <p:cNvPicPr preferRelativeResize="0"/>
          <p:nvPr/>
        </p:nvPicPr>
        <p:blipFill rotWithShape="1">
          <a:blip r:embed="rId2">
            <a:alphaModFix amt="5000"/>
          </a:blip>
          <a:srcRect b="0" l="19896" r="15148" t="0"/>
          <a:stretch/>
        </p:blipFill>
        <p:spPr>
          <a:xfrm>
            <a:off x="0" y="-48818"/>
            <a:ext cx="9144002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24" name="Google Shape;624;p77"/>
          <p:cNvSpPr/>
          <p:nvPr/>
        </p:nvSpPr>
        <p:spPr>
          <a:xfrm flipH="1" rot="10800000">
            <a:off x="0" y="-7077"/>
            <a:ext cx="9144000" cy="55500"/>
          </a:xfrm>
          <a:prstGeom prst="rect">
            <a:avLst/>
          </a:prstGeom>
          <a:gradFill>
            <a:gsLst>
              <a:gs pos="0">
                <a:schemeClr val="lt2"/>
              </a:gs>
              <a:gs pos="5000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25" name="Google Shape;625;p77"/>
          <p:cNvSpPr txBox="1"/>
          <p:nvPr>
            <p:ph type="title"/>
          </p:nvPr>
        </p:nvSpPr>
        <p:spPr>
          <a:xfrm>
            <a:off x="628650" y="518428"/>
            <a:ext cx="7886700" cy="662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3300"/>
              <a:buFont typeface="Poppins ExtraBold"/>
              <a:buNone/>
              <a:defRPr sz="1100">
                <a:solidFill>
                  <a:schemeClr val="lt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626" name="Google Shape;626;p77"/>
          <p:cNvSpPr txBox="1"/>
          <p:nvPr>
            <p:ph idx="1" type="body"/>
          </p:nvPr>
        </p:nvSpPr>
        <p:spPr>
          <a:xfrm>
            <a:off x="628650" y="1364456"/>
            <a:ext cx="7886700" cy="3164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23850" lvl="0" marL="4572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Char char="•"/>
              <a:defRPr sz="1500"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400"/>
              <a:buChar char="•"/>
              <a:defRPr sz="1400">
                <a:solidFill>
                  <a:schemeClr val="lt1"/>
                </a:solidFill>
              </a:defRPr>
            </a:lvl2pPr>
            <a:lvl3pPr indent="-3048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200"/>
              <a:buChar char="•"/>
              <a:defRPr sz="1200">
                <a:solidFill>
                  <a:schemeClr val="lt1"/>
                </a:solidFill>
              </a:defRPr>
            </a:lvl3pPr>
            <a:lvl4pPr indent="-29845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 sz="1100">
                <a:solidFill>
                  <a:schemeClr val="lt1"/>
                </a:solidFill>
              </a:defRPr>
            </a:lvl4pPr>
            <a:lvl5pPr indent="-29845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lt1"/>
              </a:buClr>
              <a:buSzPts val="1100"/>
              <a:buChar char="•"/>
              <a:defRPr sz="1100"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9pPr>
          </a:lstStyle>
          <a:p/>
        </p:txBody>
      </p:sp>
      <p:sp>
        <p:nvSpPr>
          <p:cNvPr id="627" name="Google Shape;627;p77"/>
          <p:cNvSpPr txBox="1"/>
          <p:nvPr>
            <p:ph idx="2" type="body"/>
          </p:nvPr>
        </p:nvSpPr>
        <p:spPr>
          <a:xfrm>
            <a:off x="628650" y="978694"/>
            <a:ext cx="7886700" cy="278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1800"/>
              <a:buNone/>
              <a:defRPr sz="1800">
                <a:solidFill>
                  <a:schemeClr val="accen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indent="-3175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2pPr>
            <a:lvl3pPr indent="-3175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3pPr>
            <a:lvl4pPr indent="-3175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4pPr>
            <a:lvl5pPr indent="-3175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9pPr>
          </a:lstStyle>
          <a:p/>
        </p:txBody>
      </p:sp>
      <p:pic>
        <p:nvPicPr>
          <p:cNvPr id="628" name="Google Shape;628;p7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7895" y="4656637"/>
            <a:ext cx="832523" cy="34975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laybook" id="629" name="Google Shape;629;p7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322469" y="4408883"/>
            <a:ext cx="685800" cy="685800"/>
          </a:xfrm>
          <a:prstGeom prst="rect">
            <a:avLst/>
          </a:prstGeom>
          <a:noFill/>
          <a:ln>
            <a:noFill/>
          </a:ln>
        </p:spPr>
      </p:pic>
      <p:sp>
        <p:nvSpPr>
          <p:cNvPr id="630" name="Google Shape;630;p77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chemeClr val="lt1"/>
                </a:solidFill>
              </a:defRPr>
            </a:lvl1pPr>
            <a:lvl2pPr lvl="1">
              <a:buNone/>
              <a:defRPr>
                <a:solidFill>
                  <a:schemeClr val="lt1"/>
                </a:solidFill>
              </a:defRPr>
            </a:lvl2pPr>
            <a:lvl3pPr lvl="2">
              <a:buNone/>
              <a:defRPr>
                <a:solidFill>
                  <a:schemeClr val="lt1"/>
                </a:solidFill>
              </a:defRPr>
            </a:lvl3pPr>
            <a:lvl4pPr lvl="3">
              <a:buNone/>
              <a:defRPr>
                <a:solidFill>
                  <a:schemeClr val="lt1"/>
                </a:solidFill>
              </a:defRPr>
            </a:lvl4pPr>
            <a:lvl5pPr lvl="4">
              <a:buNone/>
              <a:defRPr>
                <a:solidFill>
                  <a:schemeClr val="lt1"/>
                </a:solidFill>
              </a:defRPr>
            </a:lvl5pPr>
            <a:lvl6pPr lvl="5">
              <a:buNone/>
              <a:defRPr>
                <a:solidFill>
                  <a:schemeClr val="lt1"/>
                </a:solidFill>
              </a:defRPr>
            </a:lvl6pPr>
            <a:lvl7pPr lvl="6">
              <a:buNone/>
              <a:defRPr>
                <a:solidFill>
                  <a:schemeClr val="lt1"/>
                </a:solidFill>
              </a:defRPr>
            </a:lvl7pPr>
            <a:lvl8pPr lvl="7">
              <a:buNone/>
              <a:defRPr>
                <a:solidFill>
                  <a:schemeClr val="lt1"/>
                </a:solidFill>
              </a:defRPr>
            </a:lvl8pPr>
            <a:lvl9pPr lvl="8">
              <a:buNone/>
              <a:defRPr>
                <a:solidFill>
                  <a:schemeClr val="lt1"/>
                </a:solidFill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 Columns w/ Titles - White - Hibiscus">
  <p:cSld name="3 Columns w/ Titles - White - Hibiscus">
    <p:spTree>
      <p:nvGrpSpPr>
        <p:cNvPr id="631" name="Shape 6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2" name="Google Shape;632;p78"/>
          <p:cNvSpPr/>
          <p:nvPr/>
        </p:nvSpPr>
        <p:spPr>
          <a:xfrm flipH="1" rot="10800000">
            <a:off x="0" y="-7077"/>
            <a:ext cx="9144000" cy="55500"/>
          </a:xfrm>
          <a:prstGeom prst="rect">
            <a:avLst/>
          </a:prstGeom>
          <a:gradFill>
            <a:gsLst>
              <a:gs pos="0">
                <a:schemeClr val="lt2"/>
              </a:gs>
              <a:gs pos="5000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633" name="Google Shape;633;p78"/>
          <p:cNvPicPr preferRelativeResize="0"/>
          <p:nvPr/>
        </p:nvPicPr>
        <p:blipFill rotWithShape="1">
          <a:blip r:embed="rId2">
            <a:alphaModFix amt="15000"/>
          </a:blip>
          <a:srcRect b="0" l="19896" r="15148" t="0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lose up of a sign&#10;&#10;Description automatically generated" id="634" name="Google Shape;634;p7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90238" y="4661124"/>
            <a:ext cx="798534" cy="349758"/>
          </a:xfrm>
          <a:prstGeom prst="rect">
            <a:avLst/>
          </a:prstGeom>
          <a:noFill/>
          <a:ln>
            <a:noFill/>
          </a:ln>
        </p:spPr>
      </p:pic>
      <p:sp>
        <p:nvSpPr>
          <p:cNvPr id="635" name="Google Shape;635;p78"/>
          <p:cNvSpPr txBox="1"/>
          <p:nvPr>
            <p:ph type="title"/>
          </p:nvPr>
        </p:nvSpPr>
        <p:spPr>
          <a:xfrm>
            <a:off x="628650" y="273844"/>
            <a:ext cx="7886700" cy="662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Poppins ExtraBold"/>
              <a:buNone/>
              <a:defRPr sz="11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636" name="Google Shape;636;p78"/>
          <p:cNvSpPr txBox="1"/>
          <p:nvPr>
            <p:ph idx="1" type="body"/>
          </p:nvPr>
        </p:nvSpPr>
        <p:spPr>
          <a:xfrm>
            <a:off x="628650" y="978694"/>
            <a:ext cx="7886700" cy="278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ED006E"/>
              </a:buClr>
              <a:buSzPts val="1800"/>
              <a:buNone/>
              <a:defRPr sz="1800">
                <a:solidFill>
                  <a:srgbClr val="ED006E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indent="-3175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2pPr>
            <a:lvl3pPr indent="-3175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3pPr>
            <a:lvl4pPr indent="-3175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4pPr>
            <a:lvl5pPr indent="-3175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9pPr>
          </a:lstStyle>
          <a:p/>
        </p:txBody>
      </p:sp>
      <p:sp>
        <p:nvSpPr>
          <p:cNvPr id="637" name="Google Shape;637;p78"/>
          <p:cNvSpPr/>
          <p:nvPr/>
        </p:nvSpPr>
        <p:spPr>
          <a:xfrm>
            <a:off x="6850856" y="3965734"/>
            <a:ext cx="2300288" cy="1178719"/>
          </a:xfrm>
          <a:custGeom>
            <a:rect b="b" l="l" r="r" t="t"/>
            <a:pathLst>
              <a:path extrusionOk="0" h="1571625" w="3067050">
                <a:moveTo>
                  <a:pt x="0" y="1571625"/>
                </a:moveTo>
                <a:cubicBezTo>
                  <a:pt x="119062" y="1347787"/>
                  <a:pt x="238125" y="1123950"/>
                  <a:pt x="514350" y="1057275"/>
                </a:cubicBezTo>
                <a:cubicBezTo>
                  <a:pt x="790575" y="990600"/>
                  <a:pt x="1231900" y="1347787"/>
                  <a:pt x="1657350" y="1171575"/>
                </a:cubicBezTo>
                <a:cubicBezTo>
                  <a:pt x="2082800" y="995362"/>
                  <a:pt x="2863850" y="177800"/>
                  <a:pt x="3067050" y="0"/>
                </a:cubicBezTo>
              </a:path>
            </a:pathLst>
          </a:custGeom>
          <a:noFill/>
          <a:ln cap="flat" cmpd="sng" w="38100">
            <a:solidFill>
              <a:schemeClr val="accent1"/>
            </a:solidFill>
            <a:prstDash val="solid"/>
            <a:miter lim="800000"/>
            <a:headEnd len="sm" w="sm" type="none"/>
            <a:tailEnd len="sm" w="sm" type="none"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38" name="Google Shape;638;p78"/>
          <p:cNvSpPr/>
          <p:nvPr/>
        </p:nvSpPr>
        <p:spPr>
          <a:xfrm>
            <a:off x="625223" y="1427796"/>
            <a:ext cx="2424300" cy="336600"/>
          </a:xfrm>
          <a:prstGeom prst="rect">
            <a:avLst/>
          </a:prstGeom>
          <a:gradFill>
            <a:gsLst>
              <a:gs pos="0">
                <a:srgbClr val="F50109"/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39" name="Google Shape;639;p78"/>
          <p:cNvSpPr/>
          <p:nvPr/>
        </p:nvSpPr>
        <p:spPr>
          <a:xfrm>
            <a:off x="3359810" y="1427796"/>
            <a:ext cx="2424300" cy="336600"/>
          </a:xfrm>
          <a:prstGeom prst="rect">
            <a:avLst/>
          </a:prstGeom>
          <a:gradFill>
            <a:gsLst>
              <a:gs pos="0">
                <a:srgbClr val="F50109"/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640" name="Google Shape;640;p78"/>
          <p:cNvSpPr/>
          <p:nvPr/>
        </p:nvSpPr>
        <p:spPr>
          <a:xfrm>
            <a:off x="6088870" y="1427796"/>
            <a:ext cx="2424300" cy="336600"/>
          </a:xfrm>
          <a:prstGeom prst="rect">
            <a:avLst/>
          </a:prstGeom>
          <a:gradFill>
            <a:gsLst>
              <a:gs pos="0">
                <a:srgbClr val="F50109"/>
              </a:gs>
              <a:gs pos="100000">
                <a:schemeClr val="accent1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641" name="Google Shape;641;p78"/>
          <p:cNvPicPr preferRelativeResize="0"/>
          <p:nvPr/>
        </p:nvPicPr>
        <p:blipFill rotWithShape="1">
          <a:blip r:embed="rId4">
            <a:alphaModFix amt="20000"/>
          </a:blip>
          <a:srcRect b="0" l="0" r="0" t="0"/>
          <a:stretch/>
        </p:blipFill>
        <p:spPr>
          <a:xfrm>
            <a:off x="625223" y="1427796"/>
            <a:ext cx="2424380" cy="321468"/>
          </a:xfrm>
          <a:prstGeom prst="rect">
            <a:avLst/>
          </a:prstGeom>
          <a:noFill/>
          <a:ln>
            <a:noFill/>
          </a:ln>
        </p:spPr>
      </p:pic>
      <p:pic>
        <p:nvPicPr>
          <p:cNvPr id="642" name="Google Shape;642;p78"/>
          <p:cNvPicPr preferRelativeResize="0"/>
          <p:nvPr/>
        </p:nvPicPr>
        <p:blipFill rotWithShape="1">
          <a:blip r:embed="rId5">
            <a:alphaModFix amt="20000"/>
          </a:blip>
          <a:srcRect b="0" l="0" r="0" t="0"/>
          <a:stretch/>
        </p:blipFill>
        <p:spPr>
          <a:xfrm>
            <a:off x="3359810" y="1427796"/>
            <a:ext cx="2424380" cy="336710"/>
          </a:xfrm>
          <a:prstGeom prst="rect">
            <a:avLst/>
          </a:prstGeom>
          <a:noFill/>
          <a:ln>
            <a:noFill/>
          </a:ln>
        </p:spPr>
      </p:pic>
      <p:pic>
        <p:nvPicPr>
          <p:cNvPr id="643" name="Google Shape;643;p78"/>
          <p:cNvPicPr preferRelativeResize="0"/>
          <p:nvPr/>
        </p:nvPicPr>
        <p:blipFill rotWithShape="1">
          <a:blip r:embed="rId6">
            <a:alphaModFix amt="20000"/>
          </a:blip>
          <a:srcRect b="0" l="0" r="0" t="0"/>
          <a:stretch/>
        </p:blipFill>
        <p:spPr>
          <a:xfrm>
            <a:off x="6094397" y="1434941"/>
            <a:ext cx="2424380" cy="329565"/>
          </a:xfrm>
          <a:prstGeom prst="rect">
            <a:avLst/>
          </a:prstGeom>
          <a:noFill/>
          <a:ln>
            <a:noFill/>
          </a:ln>
        </p:spPr>
      </p:pic>
      <p:sp>
        <p:nvSpPr>
          <p:cNvPr id="644" name="Google Shape;644;p78"/>
          <p:cNvSpPr txBox="1"/>
          <p:nvPr>
            <p:ph idx="2" type="body"/>
          </p:nvPr>
        </p:nvSpPr>
        <p:spPr>
          <a:xfrm>
            <a:off x="630749" y="1838563"/>
            <a:ext cx="2415300" cy="24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23850" lvl="0" marL="4572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1pPr>
            <a:lvl2pPr indent="-3175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2pPr>
            <a:lvl3pPr indent="-3048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3pPr>
            <a:lvl4pPr indent="-29845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/>
            </a:lvl4pPr>
            <a:lvl5pPr indent="-29845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9pPr>
          </a:lstStyle>
          <a:p/>
        </p:txBody>
      </p:sp>
      <p:sp>
        <p:nvSpPr>
          <p:cNvPr id="645" name="Google Shape;645;p78"/>
          <p:cNvSpPr txBox="1"/>
          <p:nvPr>
            <p:ph idx="3" type="body"/>
          </p:nvPr>
        </p:nvSpPr>
        <p:spPr>
          <a:xfrm>
            <a:off x="3362573" y="1838563"/>
            <a:ext cx="2415300" cy="24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23850" lvl="0" marL="4572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1pPr>
            <a:lvl2pPr indent="-3175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2pPr>
            <a:lvl3pPr indent="-3048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3pPr>
            <a:lvl4pPr indent="-29845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/>
            </a:lvl4pPr>
            <a:lvl5pPr indent="-29845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9pPr>
          </a:lstStyle>
          <a:p/>
        </p:txBody>
      </p:sp>
      <p:sp>
        <p:nvSpPr>
          <p:cNvPr id="646" name="Google Shape;646;p78"/>
          <p:cNvSpPr txBox="1"/>
          <p:nvPr>
            <p:ph idx="4" type="body"/>
          </p:nvPr>
        </p:nvSpPr>
        <p:spPr>
          <a:xfrm>
            <a:off x="6093345" y="1838563"/>
            <a:ext cx="2415300" cy="24621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23850" lvl="0" marL="4572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1pPr>
            <a:lvl2pPr indent="-3175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2pPr>
            <a:lvl3pPr indent="-3048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3pPr>
            <a:lvl4pPr indent="-29845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/>
            </a:lvl4pPr>
            <a:lvl5pPr indent="-29845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9pPr>
          </a:lstStyle>
          <a:p/>
        </p:txBody>
      </p:sp>
      <p:sp>
        <p:nvSpPr>
          <p:cNvPr id="647" name="Google Shape;647;p78"/>
          <p:cNvSpPr txBox="1"/>
          <p:nvPr>
            <p:ph idx="5" type="body"/>
          </p:nvPr>
        </p:nvSpPr>
        <p:spPr>
          <a:xfrm>
            <a:off x="629698" y="1456372"/>
            <a:ext cx="2415300" cy="32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indent="-3175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2pPr>
            <a:lvl3pPr indent="-3048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3pPr>
            <a:lvl4pPr indent="-29845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/>
            </a:lvl4pPr>
            <a:lvl5pPr indent="-29845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9pPr>
          </a:lstStyle>
          <a:p/>
        </p:txBody>
      </p:sp>
      <p:sp>
        <p:nvSpPr>
          <p:cNvPr id="648" name="Google Shape;648;p78"/>
          <p:cNvSpPr txBox="1"/>
          <p:nvPr>
            <p:ph idx="6" type="body"/>
          </p:nvPr>
        </p:nvSpPr>
        <p:spPr>
          <a:xfrm>
            <a:off x="3364095" y="1456372"/>
            <a:ext cx="2415300" cy="32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indent="-3175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2pPr>
            <a:lvl3pPr indent="-3048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3pPr>
            <a:lvl4pPr indent="-29845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/>
            </a:lvl4pPr>
            <a:lvl5pPr indent="-29845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9pPr>
          </a:lstStyle>
          <a:p/>
        </p:txBody>
      </p:sp>
      <p:sp>
        <p:nvSpPr>
          <p:cNvPr id="649" name="Google Shape;649;p78"/>
          <p:cNvSpPr txBox="1"/>
          <p:nvPr>
            <p:ph idx="7" type="body"/>
          </p:nvPr>
        </p:nvSpPr>
        <p:spPr>
          <a:xfrm>
            <a:off x="6087254" y="1456372"/>
            <a:ext cx="2415300" cy="321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indent="-228600" lvl="0" marL="457200" algn="ctr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lt1"/>
              </a:buClr>
              <a:buSzPts val="1500"/>
              <a:buNone/>
              <a:defRPr sz="150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indent="-3175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2pPr>
            <a:lvl3pPr indent="-3048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3pPr>
            <a:lvl4pPr indent="-29845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/>
            </a:lvl4pPr>
            <a:lvl5pPr indent="-29845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9pPr>
          </a:lstStyle>
          <a:p/>
        </p:txBody>
      </p:sp>
      <p:sp>
        <p:nvSpPr>
          <p:cNvPr id="650" name="Google Shape;650;p78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>
                <a:solidFill>
                  <a:srgbClr val="ED006E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lvl="1">
              <a:buNone/>
              <a:defRPr>
                <a:solidFill>
                  <a:srgbClr val="ED006E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2pPr>
            <a:lvl3pPr lvl="2">
              <a:buNone/>
              <a:defRPr>
                <a:solidFill>
                  <a:srgbClr val="ED006E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3pPr>
            <a:lvl4pPr lvl="3">
              <a:buNone/>
              <a:defRPr>
                <a:solidFill>
                  <a:srgbClr val="ED006E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4pPr>
            <a:lvl5pPr lvl="4">
              <a:buNone/>
              <a:defRPr>
                <a:solidFill>
                  <a:srgbClr val="ED006E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5pPr>
            <a:lvl6pPr lvl="5">
              <a:buNone/>
              <a:defRPr>
                <a:solidFill>
                  <a:srgbClr val="ED006E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6pPr>
            <a:lvl7pPr lvl="6">
              <a:buNone/>
              <a:defRPr>
                <a:solidFill>
                  <a:srgbClr val="ED006E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7pPr>
            <a:lvl8pPr lvl="7">
              <a:buNone/>
              <a:defRPr>
                <a:solidFill>
                  <a:srgbClr val="ED006E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8pPr>
            <a:lvl9pPr lvl="8">
              <a:buNone/>
              <a:defRPr>
                <a:solidFill>
                  <a:srgbClr val="ED006E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sic - White - Hibiscus">
  <p:cSld name="Basic - White - Hibiscus">
    <p:spTree>
      <p:nvGrpSpPr>
        <p:cNvPr id="651" name="Shape 6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2" name="Google Shape;652;p79"/>
          <p:cNvSpPr/>
          <p:nvPr/>
        </p:nvSpPr>
        <p:spPr>
          <a:xfrm flipH="1" rot="10800000">
            <a:off x="0" y="-7077"/>
            <a:ext cx="9144000" cy="55500"/>
          </a:xfrm>
          <a:prstGeom prst="rect">
            <a:avLst/>
          </a:prstGeom>
          <a:gradFill>
            <a:gsLst>
              <a:gs pos="0">
                <a:schemeClr val="lt2"/>
              </a:gs>
              <a:gs pos="5000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653" name="Google Shape;653;p79"/>
          <p:cNvPicPr preferRelativeResize="0"/>
          <p:nvPr/>
        </p:nvPicPr>
        <p:blipFill rotWithShape="1">
          <a:blip r:embed="rId2">
            <a:alphaModFix amt="15000"/>
          </a:blip>
          <a:srcRect b="0" l="19896" r="15148" t="0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54" name="Google Shape;654;p79"/>
          <p:cNvSpPr txBox="1"/>
          <p:nvPr>
            <p:ph type="title"/>
          </p:nvPr>
        </p:nvSpPr>
        <p:spPr>
          <a:xfrm>
            <a:off x="628650" y="273844"/>
            <a:ext cx="7886700" cy="662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Poppins ExtraBold"/>
              <a:buNone/>
              <a:defRPr sz="11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655" name="Google Shape;655;p79"/>
          <p:cNvSpPr txBox="1"/>
          <p:nvPr>
            <p:ph idx="1" type="body"/>
          </p:nvPr>
        </p:nvSpPr>
        <p:spPr>
          <a:xfrm>
            <a:off x="628650" y="1364456"/>
            <a:ext cx="7886700" cy="3164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23850" lvl="0" marL="4572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1pPr>
            <a:lvl2pPr indent="-3175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2pPr>
            <a:lvl3pPr indent="-3048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3pPr>
            <a:lvl4pPr indent="-29845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/>
            </a:lvl4pPr>
            <a:lvl5pPr indent="-29845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9pPr>
          </a:lstStyle>
          <a:p/>
        </p:txBody>
      </p:sp>
      <p:sp>
        <p:nvSpPr>
          <p:cNvPr id="656" name="Google Shape;656;p79"/>
          <p:cNvSpPr txBox="1"/>
          <p:nvPr>
            <p:ph idx="2" type="body"/>
          </p:nvPr>
        </p:nvSpPr>
        <p:spPr>
          <a:xfrm>
            <a:off x="628650" y="978694"/>
            <a:ext cx="7886700" cy="278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ED006E"/>
              </a:buClr>
              <a:buSzPts val="1800"/>
              <a:buNone/>
              <a:defRPr sz="1800">
                <a:solidFill>
                  <a:srgbClr val="ED006E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indent="-3175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2pPr>
            <a:lvl3pPr indent="-3175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3pPr>
            <a:lvl4pPr indent="-3175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4pPr>
            <a:lvl5pPr indent="-3175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9pPr>
          </a:lstStyle>
          <a:p/>
        </p:txBody>
      </p:sp>
      <p:pic>
        <p:nvPicPr>
          <p:cNvPr descr="A picture containing clipart, vector graphics&#10;&#10;Description automatically generated" id="657" name="Google Shape;657;p7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7895" y="4655068"/>
            <a:ext cx="832523" cy="349758"/>
          </a:xfrm>
          <a:prstGeom prst="rect">
            <a:avLst/>
          </a:prstGeom>
          <a:noFill/>
          <a:ln>
            <a:noFill/>
          </a:ln>
        </p:spPr>
      </p:pic>
      <p:sp>
        <p:nvSpPr>
          <p:cNvPr id="658" name="Google Shape;658;p79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asic - White - Hibiscus 1">
  <p:cSld name="Basic - White - Hibiscus_1">
    <p:spTree>
      <p:nvGrpSpPr>
        <p:cNvPr id="659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p80"/>
          <p:cNvSpPr/>
          <p:nvPr/>
        </p:nvSpPr>
        <p:spPr>
          <a:xfrm flipH="1" rot="10800000">
            <a:off x="0" y="-7077"/>
            <a:ext cx="9144000" cy="55500"/>
          </a:xfrm>
          <a:prstGeom prst="rect">
            <a:avLst/>
          </a:prstGeom>
          <a:gradFill>
            <a:gsLst>
              <a:gs pos="0">
                <a:schemeClr val="lt2"/>
              </a:gs>
              <a:gs pos="50000">
                <a:schemeClr val="accent1"/>
              </a:gs>
              <a:gs pos="100000">
                <a:schemeClr val="accent2"/>
              </a:gs>
            </a:gsLst>
            <a:lin ang="0" scaled="0"/>
          </a:gra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4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661" name="Google Shape;661;p80"/>
          <p:cNvPicPr preferRelativeResize="0"/>
          <p:nvPr/>
        </p:nvPicPr>
        <p:blipFill rotWithShape="1">
          <a:blip r:embed="rId2">
            <a:alphaModFix amt="15000"/>
          </a:blip>
          <a:srcRect b="0" l="19896" r="15148" t="0"/>
          <a:stretch/>
        </p:blipFill>
        <p:spPr>
          <a:xfrm>
            <a:off x="0" y="0"/>
            <a:ext cx="9144002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62" name="Google Shape;662;p80"/>
          <p:cNvSpPr txBox="1"/>
          <p:nvPr>
            <p:ph type="title"/>
          </p:nvPr>
        </p:nvSpPr>
        <p:spPr>
          <a:xfrm>
            <a:off x="628650" y="273844"/>
            <a:ext cx="7886700" cy="662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Poppins ExtraBold"/>
              <a:buNone/>
              <a:defRPr sz="11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 sz="1100"/>
            </a:lvl9pPr>
          </a:lstStyle>
          <a:p/>
        </p:txBody>
      </p:sp>
      <p:sp>
        <p:nvSpPr>
          <p:cNvPr id="663" name="Google Shape;663;p80"/>
          <p:cNvSpPr txBox="1"/>
          <p:nvPr>
            <p:ph idx="1" type="body"/>
          </p:nvPr>
        </p:nvSpPr>
        <p:spPr>
          <a:xfrm>
            <a:off x="628650" y="1364456"/>
            <a:ext cx="7886700" cy="31644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323850" lvl="0" marL="4572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500"/>
              <a:buChar char="•"/>
              <a:defRPr sz="1500"/>
            </a:lvl1pPr>
            <a:lvl2pPr indent="-3175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400"/>
            </a:lvl2pPr>
            <a:lvl3pPr indent="-3048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200"/>
              <a:buChar char="•"/>
              <a:defRPr sz="1200"/>
            </a:lvl3pPr>
            <a:lvl4pPr indent="-29845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/>
            </a:lvl4pPr>
            <a:lvl5pPr indent="-29845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Char char="•"/>
              <a:defRPr sz="1100"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9pPr>
          </a:lstStyle>
          <a:p/>
        </p:txBody>
      </p:sp>
      <p:sp>
        <p:nvSpPr>
          <p:cNvPr id="664" name="Google Shape;664;p80"/>
          <p:cNvSpPr txBox="1"/>
          <p:nvPr>
            <p:ph idx="2" type="body"/>
          </p:nvPr>
        </p:nvSpPr>
        <p:spPr>
          <a:xfrm>
            <a:off x="628650" y="978694"/>
            <a:ext cx="7886700" cy="278700"/>
          </a:xfrm>
          <a:prstGeom prst="rect">
            <a:avLst/>
          </a:prstGeom>
          <a:noFill/>
          <a:ln>
            <a:noFill/>
          </a:ln>
        </p:spPr>
        <p:txBody>
          <a:bodyPr anchorCtr="0" anchor="t" bIns="34275" lIns="68575" spcFirstLastPara="1" rIns="68575" wrap="square" tIns="34275">
            <a:noAutofit/>
          </a:bodyPr>
          <a:lstStyle>
            <a:lvl1pPr indent="-228600" lvl="0" marL="457200" algn="l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rgbClr val="ED006E"/>
              </a:buClr>
              <a:buSzPts val="1800"/>
              <a:buNone/>
              <a:defRPr sz="1800">
                <a:solidFill>
                  <a:srgbClr val="ED006E"/>
                </a:solidFill>
                <a:latin typeface="Poppins Medium"/>
                <a:ea typeface="Poppins Medium"/>
                <a:cs typeface="Poppins Medium"/>
                <a:sym typeface="Poppins Medium"/>
              </a:defRPr>
            </a:lvl1pPr>
            <a:lvl2pPr indent="-317500" lvl="1" marL="9144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2pPr>
            <a:lvl3pPr indent="-317500" lvl="2" marL="13716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3pPr>
            <a:lvl4pPr indent="-317500" lvl="3" marL="18288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4pPr>
            <a:lvl5pPr indent="-317500" lvl="4" marL="228600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5pPr>
            <a:lvl6pPr indent="-317500" lvl="5" marL="27432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6pPr>
            <a:lvl7pPr indent="-317500" lvl="6" marL="32004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7pPr>
            <a:lvl8pPr indent="-317500" lvl="7" marL="36576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8pPr>
            <a:lvl9pPr indent="-317500" lvl="8" marL="411480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 sz="1100"/>
            </a:lvl9pPr>
          </a:lstStyle>
          <a:p/>
        </p:txBody>
      </p:sp>
      <p:pic>
        <p:nvPicPr>
          <p:cNvPr descr="A picture containing clipart, vector graphics&#10;&#10;Description automatically generated" id="665" name="Google Shape;665;p8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87895" y="4655068"/>
            <a:ext cx="832523" cy="349758"/>
          </a:xfrm>
          <a:prstGeom prst="rect">
            <a:avLst/>
          </a:prstGeom>
          <a:noFill/>
          <a:ln>
            <a:noFill/>
          </a:ln>
        </p:spPr>
      </p:pic>
      <p:sp>
        <p:nvSpPr>
          <p:cNvPr id="666" name="Google Shape;666;p80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text, blue bg">
  <p:cSld name="Big text, blue bg">
    <p:spTree>
      <p:nvGrpSpPr>
        <p:cNvPr id="667" name="Shape 6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" name="Google Shape;668;p81"/>
          <p:cNvSpPr txBox="1"/>
          <p:nvPr>
            <p:ph type="title"/>
          </p:nvPr>
        </p:nvSpPr>
        <p:spPr>
          <a:xfrm>
            <a:off x="316800" y="726378"/>
            <a:ext cx="8510400" cy="369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5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669" name="Google Shape;669;p81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(black box)" showMasterSp="0" type="tx">
  <p:cSld name="TITLE_AND_BODY">
    <p:bg>
      <p:bgPr>
        <a:solidFill>
          <a:srgbClr val="FFFFFF"/>
        </a:solidFill>
      </p:bgPr>
    </p:bg>
    <p:spTree>
      <p:nvGrpSpPr>
        <p:cNvPr id="670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Google Shape;671;p82"/>
          <p:cNvSpPr txBox="1"/>
          <p:nvPr>
            <p:ph idx="12" type="sldNum"/>
          </p:nvPr>
        </p:nvSpPr>
        <p:spPr>
          <a:xfrm>
            <a:off x="284286" y="4962385"/>
            <a:ext cx="84000" cy="153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"/>
              <a:buFont typeface="Arial"/>
              <a:buNone/>
              <a:defRPr b="0" i="0" sz="10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500">
              <a:latin typeface="IBM Plex Sans"/>
              <a:ea typeface="IBM Plex Sans"/>
              <a:cs typeface="IBM Plex Sans"/>
              <a:sym typeface="IBM Plex Sans"/>
            </a:endParaRPr>
          </a:p>
        </p:txBody>
      </p:sp>
      <p:sp>
        <p:nvSpPr>
          <p:cNvPr id="672" name="Google Shape;672;p82"/>
          <p:cNvSpPr txBox="1"/>
          <p:nvPr>
            <p:ph type="title"/>
          </p:nvPr>
        </p:nvSpPr>
        <p:spPr>
          <a:xfrm>
            <a:off x="-1" y="1"/>
            <a:ext cx="9144000" cy="1288800"/>
          </a:xfrm>
          <a:prstGeom prst="rect">
            <a:avLst/>
          </a:prstGeom>
          <a:solidFill>
            <a:srgbClr val="000000"/>
          </a:solidFill>
          <a:ln>
            <a:noFill/>
          </a:ln>
        </p:spPr>
        <p:txBody>
          <a:bodyPr anchorCtr="0" anchor="t" bIns="372525" lIns="372525" spcFirstLastPara="1" rIns="372525" wrap="square" tIns="37252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250"/>
              <a:buFont typeface="IBM Plex Sans"/>
              <a:buNone/>
              <a:defRPr>
                <a:solidFill>
                  <a:srgbClr val="000000"/>
                </a:solidFill>
              </a:defRPr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None/>
              <a:defRPr/>
            </a:lvl9pPr>
          </a:lstStyle>
          <a:p/>
        </p:txBody>
      </p:sp>
      <p:pic>
        <p:nvPicPr>
          <p:cNvPr descr="Shape&#10;&#10;Description automatically generated with medium confidence" id="673" name="Google Shape;673;p8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6868113" y="4666352"/>
            <a:ext cx="2178997" cy="45280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Title black">
  <p:cSld name="Only Title black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9"/>
          <p:cNvSpPr txBox="1"/>
          <p:nvPr>
            <p:ph idx="12" type="sldNum"/>
          </p:nvPr>
        </p:nvSpPr>
        <p:spPr>
          <a:xfrm>
            <a:off x="6780610" y="4870571"/>
            <a:ext cx="2057400" cy="12311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45" name="Google Shape;45;p9"/>
          <p:cNvSpPr txBox="1"/>
          <p:nvPr>
            <p:ph type="title"/>
          </p:nvPr>
        </p:nvSpPr>
        <p:spPr>
          <a:xfrm>
            <a:off x="305991" y="277728"/>
            <a:ext cx="7945381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ndard slide with customer logo (white)">
  <p:cSld name="Only Title white">
    <p:bg>
      <p:bgPr>
        <a:solidFill>
          <a:schemeClr val="lt1"/>
        </a:solidFill>
      </p:bgPr>
    </p:bg>
    <p:spTree>
      <p:nvGrpSpPr>
        <p:cNvPr id="679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Google Shape;680;p84"/>
          <p:cNvSpPr txBox="1"/>
          <p:nvPr>
            <p:ph idx="12" type="sldNum"/>
          </p:nvPr>
        </p:nvSpPr>
        <p:spPr>
          <a:xfrm>
            <a:off x="6780610" y="4867275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681" name="Google Shape;681;p8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28311" y="265252"/>
            <a:ext cx="420413" cy="447619"/>
          </a:xfrm>
          <a:prstGeom prst="rect">
            <a:avLst/>
          </a:prstGeom>
          <a:noFill/>
          <a:ln>
            <a:noFill/>
          </a:ln>
        </p:spPr>
      </p:pic>
      <p:sp>
        <p:nvSpPr>
          <p:cNvPr id="682" name="Google Shape;682;p84"/>
          <p:cNvSpPr txBox="1"/>
          <p:nvPr>
            <p:ph type="title"/>
          </p:nvPr>
        </p:nvSpPr>
        <p:spPr>
          <a:xfrm>
            <a:off x="305991" y="277728"/>
            <a:ext cx="7945500" cy="24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sp>
        <p:nvSpPr>
          <p:cNvPr id="683" name="Google Shape;683;p84"/>
          <p:cNvSpPr txBox="1"/>
          <p:nvPr>
            <p:ph idx="1" type="body"/>
          </p:nvPr>
        </p:nvSpPr>
        <p:spPr>
          <a:xfrm>
            <a:off x="306000" y="996500"/>
            <a:ext cx="8532000" cy="3740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Char char="•"/>
              <a:defRPr>
                <a:solidFill>
                  <a:schemeClr val="dk1"/>
                </a:solidFill>
              </a:defRPr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Char char="•"/>
              <a:defRPr>
                <a:solidFill>
                  <a:schemeClr val="dk1"/>
                </a:solidFill>
              </a:defRPr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Char char="•"/>
              <a:defRPr>
                <a:solidFill>
                  <a:schemeClr val="dk1"/>
                </a:solidFill>
              </a:defRPr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Char char="•"/>
              <a:defRPr>
                <a:solidFill>
                  <a:schemeClr val="dk1"/>
                </a:solidFill>
              </a:defRPr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Char char="•"/>
              <a:defRPr>
                <a:solidFill>
                  <a:schemeClr val="dk1"/>
                </a:solidFill>
              </a:defRPr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Poppins"/>
              <a:buNone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Poppins"/>
              <a:buNone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Poppins"/>
              <a:buNone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Poppins"/>
              <a:buNone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title with customer logo (white)">
  <p:cSld name="Only Title white_1">
    <p:bg>
      <p:bgPr>
        <a:solidFill>
          <a:schemeClr val="lt1"/>
        </a:solidFill>
      </p:bgPr>
    </p:bg>
    <p:spTree>
      <p:nvGrpSpPr>
        <p:cNvPr id="684" name="Shape 6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5" name="Google Shape;685;p85"/>
          <p:cNvSpPr txBox="1"/>
          <p:nvPr>
            <p:ph idx="12" type="sldNum"/>
          </p:nvPr>
        </p:nvSpPr>
        <p:spPr>
          <a:xfrm>
            <a:off x="6780610" y="4867275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686" name="Google Shape;686;p8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28311" y="265252"/>
            <a:ext cx="420413" cy="447619"/>
          </a:xfrm>
          <a:prstGeom prst="rect">
            <a:avLst/>
          </a:prstGeom>
          <a:noFill/>
          <a:ln>
            <a:noFill/>
          </a:ln>
        </p:spPr>
      </p:pic>
      <p:sp>
        <p:nvSpPr>
          <p:cNvPr id="687" name="Google Shape;687;p85"/>
          <p:cNvSpPr txBox="1"/>
          <p:nvPr>
            <p:ph type="title"/>
          </p:nvPr>
        </p:nvSpPr>
        <p:spPr>
          <a:xfrm>
            <a:off x="305991" y="277728"/>
            <a:ext cx="7945500" cy="24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 point agenda with customer logo (white)">
  <p:cSld name="Only Title white_1_1">
    <p:bg>
      <p:bgPr>
        <a:solidFill>
          <a:schemeClr val="lt1"/>
        </a:solidFill>
      </p:bgPr>
    </p:bg>
    <p:spTree>
      <p:nvGrpSpPr>
        <p:cNvPr id="688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Google Shape;689;p86"/>
          <p:cNvSpPr txBox="1"/>
          <p:nvPr>
            <p:ph idx="1" type="body"/>
          </p:nvPr>
        </p:nvSpPr>
        <p:spPr>
          <a:xfrm>
            <a:off x="322900" y="3544379"/>
            <a:ext cx="706200" cy="766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4191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1pPr>
            <a:lvl2pPr indent="-419100" lvl="1" marL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2pPr>
            <a:lvl3pPr indent="-419100" lvl="2" marL="1371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3pPr>
            <a:lvl4pPr indent="-419100" lvl="3" marL="1828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4pPr>
            <a:lvl5pPr indent="-419100" lvl="4" marL="2286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None/>
              <a:defRPr b="1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None/>
              <a:defRPr b="1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None/>
              <a:defRPr b="1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None/>
              <a:defRPr b="1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690" name="Google Shape;690;p86"/>
          <p:cNvSpPr txBox="1"/>
          <p:nvPr>
            <p:ph idx="2" type="body"/>
          </p:nvPr>
        </p:nvSpPr>
        <p:spPr>
          <a:xfrm>
            <a:off x="322900" y="2714569"/>
            <a:ext cx="706200" cy="766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4191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1pPr>
            <a:lvl2pPr indent="-419100" lvl="1" marL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2pPr>
            <a:lvl3pPr indent="-419100" lvl="2" marL="1371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3pPr>
            <a:lvl4pPr indent="-419100" lvl="3" marL="1828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4pPr>
            <a:lvl5pPr indent="-419100" lvl="4" marL="2286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None/>
              <a:defRPr b="1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None/>
              <a:defRPr b="1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None/>
              <a:defRPr b="1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None/>
              <a:defRPr b="1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691" name="Google Shape;691;p86"/>
          <p:cNvSpPr txBox="1"/>
          <p:nvPr>
            <p:ph idx="3" type="body"/>
          </p:nvPr>
        </p:nvSpPr>
        <p:spPr>
          <a:xfrm>
            <a:off x="322900" y="1884760"/>
            <a:ext cx="706200" cy="766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4191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1pPr>
            <a:lvl2pPr indent="-419100" lvl="1" marL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2pPr>
            <a:lvl3pPr indent="-419100" lvl="2" marL="1371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3pPr>
            <a:lvl4pPr indent="-419100" lvl="3" marL="1828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4pPr>
            <a:lvl5pPr indent="-419100" lvl="4" marL="2286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None/>
              <a:defRPr b="1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None/>
              <a:defRPr b="1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None/>
              <a:defRPr b="1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None/>
              <a:defRPr b="1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692" name="Google Shape;692;p86"/>
          <p:cNvSpPr txBox="1"/>
          <p:nvPr>
            <p:ph idx="4" type="body"/>
          </p:nvPr>
        </p:nvSpPr>
        <p:spPr>
          <a:xfrm>
            <a:off x="323800" y="1054950"/>
            <a:ext cx="706200" cy="766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4191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1pPr>
            <a:lvl2pPr indent="-419100" lvl="1" marL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2pPr>
            <a:lvl3pPr indent="-419100" lvl="2" marL="1371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3pPr>
            <a:lvl4pPr indent="-419100" lvl="3" marL="1828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4pPr>
            <a:lvl5pPr indent="-419100" lvl="4" marL="2286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None/>
              <a:defRPr b="1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None/>
              <a:defRPr b="1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None/>
              <a:defRPr b="1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None/>
              <a:defRPr b="1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693" name="Google Shape;693;p86"/>
          <p:cNvSpPr txBox="1"/>
          <p:nvPr>
            <p:ph idx="5" type="body"/>
          </p:nvPr>
        </p:nvSpPr>
        <p:spPr>
          <a:xfrm>
            <a:off x="1002850" y="1054950"/>
            <a:ext cx="7583100" cy="766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238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2pPr>
            <a:lvl3pPr indent="-323850" lvl="2" marL="1371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3pPr>
            <a:lvl4pPr indent="-323850" lvl="3" marL="1828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4pPr>
            <a:lvl5pPr indent="-323850" lvl="4" marL="2286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None/>
              <a:defRPr sz="1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None/>
              <a:defRPr sz="1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None/>
              <a:defRPr sz="1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None/>
              <a:defRPr sz="1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694" name="Google Shape;694;p86"/>
          <p:cNvSpPr txBox="1"/>
          <p:nvPr>
            <p:ph idx="12" type="sldNum"/>
          </p:nvPr>
        </p:nvSpPr>
        <p:spPr>
          <a:xfrm>
            <a:off x="6780610" y="4867275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695" name="Google Shape;695;p8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28311" y="265252"/>
            <a:ext cx="420413" cy="447619"/>
          </a:xfrm>
          <a:prstGeom prst="rect">
            <a:avLst/>
          </a:prstGeom>
          <a:noFill/>
          <a:ln>
            <a:noFill/>
          </a:ln>
        </p:spPr>
      </p:pic>
      <p:sp>
        <p:nvSpPr>
          <p:cNvPr id="696" name="Google Shape;696;p86"/>
          <p:cNvSpPr txBox="1"/>
          <p:nvPr>
            <p:ph type="title"/>
          </p:nvPr>
        </p:nvSpPr>
        <p:spPr>
          <a:xfrm>
            <a:off x="305991" y="277728"/>
            <a:ext cx="7945500" cy="24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cxnSp>
        <p:nvCxnSpPr>
          <p:cNvPr id="697" name="Google Shape;697;p86"/>
          <p:cNvCxnSpPr/>
          <p:nvPr/>
        </p:nvCxnSpPr>
        <p:spPr>
          <a:xfrm>
            <a:off x="322835" y="1853249"/>
            <a:ext cx="8263200" cy="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98" name="Google Shape;698;p86"/>
          <p:cNvCxnSpPr/>
          <p:nvPr/>
        </p:nvCxnSpPr>
        <p:spPr>
          <a:xfrm>
            <a:off x="322835" y="2683068"/>
            <a:ext cx="8263200" cy="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699" name="Google Shape;699;p86"/>
          <p:cNvCxnSpPr/>
          <p:nvPr/>
        </p:nvCxnSpPr>
        <p:spPr>
          <a:xfrm>
            <a:off x="322835" y="3512887"/>
            <a:ext cx="8263200" cy="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00" name="Google Shape;700;p86"/>
          <p:cNvSpPr txBox="1"/>
          <p:nvPr>
            <p:ph idx="6" type="body"/>
          </p:nvPr>
        </p:nvSpPr>
        <p:spPr>
          <a:xfrm>
            <a:off x="1002850" y="1884754"/>
            <a:ext cx="7583100" cy="766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238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2pPr>
            <a:lvl3pPr indent="-323850" lvl="2" marL="1371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3pPr>
            <a:lvl4pPr indent="-323850" lvl="3" marL="1828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4pPr>
            <a:lvl5pPr indent="-323850" lvl="4" marL="2286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None/>
              <a:defRPr sz="1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None/>
              <a:defRPr sz="1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None/>
              <a:defRPr sz="1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None/>
              <a:defRPr sz="1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701" name="Google Shape;701;p86"/>
          <p:cNvSpPr txBox="1"/>
          <p:nvPr>
            <p:ph idx="7" type="body"/>
          </p:nvPr>
        </p:nvSpPr>
        <p:spPr>
          <a:xfrm>
            <a:off x="1002850" y="2714558"/>
            <a:ext cx="7583100" cy="766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238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2pPr>
            <a:lvl3pPr indent="-323850" lvl="2" marL="1371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3pPr>
            <a:lvl4pPr indent="-323850" lvl="3" marL="1828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4pPr>
            <a:lvl5pPr indent="-323850" lvl="4" marL="2286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None/>
              <a:defRPr sz="1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None/>
              <a:defRPr sz="1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None/>
              <a:defRPr sz="1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None/>
              <a:defRPr sz="1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702" name="Google Shape;702;p86"/>
          <p:cNvSpPr txBox="1"/>
          <p:nvPr>
            <p:ph idx="8" type="body"/>
          </p:nvPr>
        </p:nvSpPr>
        <p:spPr>
          <a:xfrm>
            <a:off x="1002850" y="3544363"/>
            <a:ext cx="7583100" cy="766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238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2pPr>
            <a:lvl3pPr indent="-323850" lvl="2" marL="1371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3pPr>
            <a:lvl4pPr indent="-323850" lvl="3" marL="1828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4pPr>
            <a:lvl5pPr indent="-323850" lvl="4" marL="2286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None/>
              <a:defRPr sz="1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None/>
              <a:defRPr sz="1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None/>
              <a:defRPr sz="1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None/>
              <a:defRPr sz="1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 point agenda with customer logo (white)">
  <p:cSld name="Only Title white_1_1_2">
    <p:bg>
      <p:bgPr>
        <a:solidFill>
          <a:schemeClr val="lt1"/>
        </a:solidFill>
      </p:bgPr>
    </p:bg>
    <p:spTree>
      <p:nvGrpSpPr>
        <p:cNvPr id="703" name="Shape 7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4" name="Google Shape;704;p87"/>
          <p:cNvSpPr txBox="1"/>
          <p:nvPr>
            <p:ph idx="1" type="body"/>
          </p:nvPr>
        </p:nvSpPr>
        <p:spPr>
          <a:xfrm>
            <a:off x="1002840" y="1054950"/>
            <a:ext cx="7583100" cy="602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238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2pPr>
            <a:lvl3pPr indent="-323850" lvl="2" marL="1371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3pPr>
            <a:lvl4pPr indent="-323850" lvl="3" marL="1828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4pPr>
            <a:lvl5pPr indent="-323850" lvl="4" marL="2286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None/>
              <a:defRPr sz="1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None/>
              <a:defRPr sz="1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None/>
              <a:defRPr sz="1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None/>
              <a:defRPr sz="1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705" name="Google Shape;705;p87"/>
          <p:cNvSpPr txBox="1"/>
          <p:nvPr>
            <p:ph idx="12" type="sldNum"/>
          </p:nvPr>
        </p:nvSpPr>
        <p:spPr>
          <a:xfrm>
            <a:off x="6780610" y="4867275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706" name="Google Shape;706;p8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28311" y="265252"/>
            <a:ext cx="420413" cy="447619"/>
          </a:xfrm>
          <a:prstGeom prst="rect">
            <a:avLst/>
          </a:prstGeom>
          <a:noFill/>
          <a:ln>
            <a:noFill/>
          </a:ln>
        </p:spPr>
      </p:pic>
      <p:sp>
        <p:nvSpPr>
          <p:cNvPr id="707" name="Google Shape;707;p87"/>
          <p:cNvSpPr txBox="1"/>
          <p:nvPr>
            <p:ph type="title"/>
          </p:nvPr>
        </p:nvSpPr>
        <p:spPr>
          <a:xfrm>
            <a:off x="305991" y="277728"/>
            <a:ext cx="7945500" cy="24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cxnSp>
        <p:nvCxnSpPr>
          <p:cNvPr id="708" name="Google Shape;708;p87"/>
          <p:cNvCxnSpPr/>
          <p:nvPr/>
        </p:nvCxnSpPr>
        <p:spPr>
          <a:xfrm>
            <a:off x="322825" y="1681812"/>
            <a:ext cx="8263200" cy="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09" name="Google Shape;709;p87"/>
          <p:cNvCxnSpPr/>
          <p:nvPr/>
        </p:nvCxnSpPr>
        <p:spPr>
          <a:xfrm>
            <a:off x="322825" y="2344821"/>
            <a:ext cx="8263200" cy="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10" name="Google Shape;710;p87"/>
          <p:cNvCxnSpPr/>
          <p:nvPr/>
        </p:nvCxnSpPr>
        <p:spPr>
          <a:xfrm>
            <a:off x="322825" y="3007829"/>
            <a:ext cx="8263200" cy="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11" name="Google Shape;711;p87"/>
          <p:cNvSpPr txBox="1"/>
          <p:nvPr>
            <p:ph idx="2" type="body"/>
          </p:nvPr>
        </p:nvSpPr>
        <p:spPr>
          <a:xfrm>
            <a:off x="1002840" y="1715101"/>
            <a:ext cx="7583100" cy="602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238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2pPr>
            <a:lvl3pPr indent="-323850" lvl="2" marL="1371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3pPr>
            <a:lvl4pPr indent="-323850" lvl="3" marL="1828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4pPr>
            <a:lvl5pPr indent="-323850" lvl="4" marL="2286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None/>
              <a:defRPr sz="1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None/>
              <a:defRPr sz="1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None/>
              <a:defRPr sz="1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None/>
              <a:defRPr sz="1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712" name="Google Shape;712;p87"/>
          <p:cNvSpPr txBox="1"/>
          <p:nvPr>
            <p:ph idx="3" type="body"/>
          </p:nvPr>
        </p:nvSpPr>
        <p:spPr>
          <a:xfrm>
            <a:off x="1002840" y="2375252"/>
            <a:ext cx="7583100" cy="602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238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2pPr>
            <a:lvl3pPr indent="-323850" lvl="2" marL="1371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3pPr>
            <a:lvl4pPr indent="-323850" lvl="3" marL="1828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4pPr>
            <a:lvl5pPr indent="-323850" lvl="4" marL="2286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None/>
              <a:defRPr sz="1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None/>
              <a:defRPr sz="1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None/>
              <a:defRPr sz="1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None/>
              <a:defRPr sz="1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713" name="Google Shape;713;p87"/>
          <p:cNvSpPr txBox="1"/>
          <p:nvPr>
            <p:ph idx="4" type="body"/>
          </p:nvPr>
        </p:nvSpPr>
        <p:spPr>
          <a:xfrm>
            <a:off x="1002840" y="3035403"/>
            <a:ext cx="7583100" cy="602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238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2pPr>
            <a:lvl3pPr indent="-323850" lvl="2" marL="1371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3pPr>
            <a:lvl4pPr indent="-323850" lvl="3" marL="1828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4pPr>
            <a:lvl5pPr indent="-323850" lvl="4" marL="2286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None/>
              <a:defRPr sz="1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None/>
              <a:defRPr sz="1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None/>
              <a:defRPr sz="1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None/>
              <a:defRPr sz="1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cxnSp>
        <p:nvCxnSpPr>
          <p:cNvPr id="714" name="Google Shape;714;p87"/>
          <p:cNvCxnSpPr/>
          <p:nvPr/>
        </p:nvCxnSpPr>
        <p:spPr>
          <a:xfrm>
            <a:off x="322825" y="3670838"/>
            <a:ext cx="8263200" cy="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15" name="Google Shape;715;p87"/>
          <p:cNvSpPr txBox="1"/>
          <p:nvPr>
            <p:ph idx="5" type="body"/>
          </p:nvPr>
        </p:nvSpPr>
        <p:spPr>
          <a:xfrm>
            <a:off x="1002840" y="3695554"/>
            <a:ext cx="7583100" cy="6024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238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2pPr>
            <a:lvl3pPr indent="-323850" lvl="2" marL="1371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3pPr>
            <a:lvl4pPr indent="-323850" lvl="3" marL="1828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4pPr>
            <a:lvl5pPr indent="-323850" lvl="4" marL="2286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None/>
              <a:defRPr sz="1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None/>
              <a:defRPr sz="1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None/>
              <a:defRPr sz="1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None/>
              <a:defRPr sz="1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716" name="Google Shape;716;p87"/>
          <p:cNvSpPr txBox="1"/>
          <p:nvPr>
            <p:ph idx="6" type="body"/>
          </p:nvPr>
        </p:nvSpPr>
        <p:spPr>
          <a:xfrm>
            <a:off x="322900" y="3694364"/>
            <a:ext cx="706200" cy="60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4191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1pPr>
            <a:lvl2pPr indent="-419100" lvl="1" marL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2pPr>
            <a:lvl3pPr indent="-419100" lvl="2" marL="1371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3pPr>
            <a:lvl4pPr indent="-419100" lvl="3" marL="1828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4pPr>
            <a:lvl5pPr indent="-419100" lvl="4" marL="2286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None/>
              <a:defRPr b="1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None/>
              <a:defRPr b="1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None/>
              <a:defRPr b="1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None/>
              <a:defRPr b="1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717" name="Google Shape;717;p87"/>
          <p:cNvSpPr txBox="1"/>
          <p:nvPr>
            <p:ph idx="7" type="body"/>
          </p:nvPr>
        </p:nvSpPr>
        <p:spPr>
          <a:xfrm>
            <a:off x="322900" y="2374657"/>
            <a:ext cx="706200" cy="60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4191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1pPr>
            <a:lvl2pPr indent="-419100" lvl="1" marL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2pPr>
            <a:lvl3pPr indent="-419100" lvl="2" marL="1371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3pPr>
            <a:lvl4pPr indent="-419100" lvl="3" marL="1828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4pPr>
            <a:lvl5pPr indent="-419100" lvl="4" marL="2286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None/>
              <a:defRPr b="1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None/>
              <a:defRPr b="1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None/>
              <a:defRPr b="1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None/>
              <a:defRPr b="1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718" name="Google Shape;718;p87"/>
          <p:cNvSpPr txBox="1"/>
          <p:nvPr>
            <p:ph idx="8" type="body"/>
          </p:nvPr>
        </p:nvSpPr>
        <p:spPr>
          <a:xfrm>
            <a:off x="322900" y="1714804"/>
            <a:ext cx="706200" cy="60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4191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1pPr>
            <a:lvl2pPr indent="-419100" lvl="1" marL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2pPr>
            <a:lvl3pPr indent="-419100" lvl="2" marL="1371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3pPr>
            <a:lvl4pPr indent="-419100" lvl="3" marL="1828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4pPr>
            <a:lvl5pPr indent="-419100" lvl="4" marL="2286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None/>
              <a:defRPr b="1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None/>
              <a:defRPr b="1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None/>
              <a:defRPr b="1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None/>
              <a:defRPr b="1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719" name="Google Shape;719;p87"/>
          <p:cNvSpPr txBox="1"/>
          <p:nvPr>
            <p:ph idx="9" type="body"/>
          </p:nvPr>
        </p:nvSpPr>
        <p:spPr>
          <a:xfrm>
            <a:off x="323800" y="1054950"/>
            <a:ext cx="706200" cy="60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4191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1pPr>
            <a:lvl2pPr indent="-419100" lvl="1" marL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2pPr>
            <a:lvl3pPr indent="-419100" lvl="2" marL="1371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3pPr>
            <a:lvl4pPr indent="-419100" lvl="3" marL="1828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4pPr>
            <a:lvl5pPr indent="-419100" lvl="4" marL="2286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None/>
              <a:defRPr b="1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None/>
              <a:defRPr b="1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None/>
              <a:defRPr b="1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None/>
              <a:defRPr b="1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720" name="Google Shape;720;p87"/>
          <p:cNvSpPr txBox="1"/>
          <p:nvPr>
            <p:ph idx="13" type="body"/>
          </p:nvPr>
        </p:nvSpPr>
        <p:spPr>
          <a:xfrm>
            <a:off x="323800" y="3034511"/>
            <a:ext cx="706200" cy="6036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4191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1pPr>
            <a:lvl2pPr indent="-419100" lvl="1" marL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2pPr>
            <a:lvl3pPr indent="-419100" lvl="2" marL="1371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3pPr>
            <a:lvl4pPr indent="-419100" lvl="3" marL="1828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4pPr>
            <a:lvl5pPr indent="-419100" lvl="4" marL="2286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None/>
              <a:defRPr b="1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None/>
              <a:defRPr b="1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None/>
              <a:defRPr b="1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None/>
              <a:defRPr b="1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 point agenda with customer logo (white)">
  <p:cSld name="Only Title white_1_1_1">
    <p:bg>
      <p:bgPr>
        <a:solidFill>
          <a:schemeClr val="lt1"/>
        </a:solidFill>
      </p:bgPr>
    </p:bg>
    <p:spTree>
      <p:nvGrpSpPr>
        <p:cNvPr id="721" name="Shape 7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2" name="Google Shape;722;p88"/>
          <p:cNvSpPr txBox="1"/>
          <p:nvPr>
            <p:ph idx="1" type="body"/>
          </p:nvPr>
        </p:nvSpPr>
        <p:spPr>
          <a:xfrm>
            <a:off x="1002850" y="1054950"/>
            <a:ext cx="7583100" cy="766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238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2pPr>
            <a:lvl3pPr indent="-323850" lvl="2" marL="1371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3pPr>
            <a:lvl4pPr indent="-323850" lvl="3" marL="1828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4pPr>
            <a:lvl5pPr indent="-323850" lvl="4" marL="2286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None/>
              <a:defRPr sz="1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None/>
              <a:defRPr sz="1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None/>
              <a:defRPr sz="1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None/>
              <a:defRPr sz="1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723" name="Google Shape;723;p88"/>
          <p:cNvSpPr txBox="1"/>
          <p:nvPr>
            <p:ph idx="12" type="sldNum"/>
          </p:nvPr>
        </p:nvSpPr>
        <p:spPr>
          <a:xfrm>
            <a:off x="6780610" y="4867275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724" name="Google Shape;724;p8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28311" y="265252"/>
            <a:ext cx="420413" cy="447619"/>
          </a:xfrm>
          <a:prstGeom prst="rect">
            <a:avLst/>
          </a:prstGeom>
          <a:noFill/>
          <a:ln>
            <a:noFill/>
          </a:ln>
        </p:spPr>
      </p:pic>
      <p:sp>
        <p:nvSpPr>
          <p:cNvPr id="725" name="Google Shape;725;p88"/>
          <p:cNvSpPr txBox="1"/>
          <p:nvPr>
            <p:ph type="title"/>
          </p:nvPr>
        </p:nvSpPr>
        <p:spPr>
          <a:xfrm>
            <a:off x="305991" y="277728"/>
            <a:ext cx="7945500" cy="24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None/>
              <a:defRPr sz="1600"/>
            </a:lvl9pPr>
          </a:lstStyle>
          <a:p/>
        </p:txBody>
      </p:sp>
      <p:cxnSp>
        <p:nvCxnSpPr>
          <p:cNvPr id="726" name="Google Shape;726;p88"/>
          <p:cNvCxnSpPr/>
          <p:nvPr/>
        </p:nvCxnSpPr>
        <p:spPr>
          <a:xfrm>
            <a:off x="322835" y="1853249"/>
            <a:ext cx="8263200" cy="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727" name="Google Shape;727;p88"/>
          <p:cNvCxnSpPr/>
          <p:nvPr/>
        </p:nvCxnSpPr>
        <p:spPr>
          <a:xfrm>
            <a:off x="322835" y="2683068"/>
            <a:ext cx="8263200" cy="0"/>
          </a:xfrm>
          <a:prstGeom prst="straightConnector1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728" name="Google Shape;728;p88"/>
          <p:cNvSpPr txBox="1"/>
          <p:nvPr>
            <p:ph idx="2" type="body"/>
          </p:nvPr>
        </p:nvSpPr>
        <p:spPr>
          <a:xfrm>
            <a:off x="1002850" y="1884754"/>
            <a:ext cx="7583100" cy="766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238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2pPr>
            <a:lvl3pPr indent="-323850" lvl="2" marL="1371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3pPr>
            <a:lvl4pPr indent="-323850" lvl="3" marL="1828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4pPr>
            <a:lvl5pPr indent="-323850" lvl="4" marL="2286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None/>
              <a:defRPr sz="1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None/>
              <a:defRPr sz="1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None/>
              <a:defRPr sz="1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None/>
              <a:defRPr sz="1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729" name="Google Shape;729;p88"/>
          <p:cNvSpPr txBox="1"/>
          <p:nvPr>
            <p:ph idx="3" type="body"/>
          </p:nvPr>
        </p:nvSpPr>
        <p:spPr>
          <a:xfrm>
            <a:off x="1002850" y="2714558"/>
            <a:ext cx="7583100" cy="766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32385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1pPr>
            <a:lvl2pPr indent="-323850" lvl="1" marL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2pPr>
            <a:lvl3pPr indent="-323850" lvl="2" marL="1371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3pPr>
            <a:lvl4pPr indent="-323850" lvl="3" marL="1828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4pPr>
            <a:lvl5pPr indent="-323850" lvl="4" marL="2286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Char char="•"/>
              <a:defRPr sz="1500">
                <a:solidFill>
                  <a:schemeClr val="dk1"/>
                </a:solidFill>
              </a:defRPr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None/>
              <a:defRPr sz="1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None/>
              <a:defRPr sz="1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None/>
              <a:defRPr sz="1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Poppins"/>
              <a:buNone/>
              <a:defRPr sz="15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730" name="Google Shape;730;p88"/>
          <p:cNvSpPr txBox="1"/>
          <p:nvPr>
            <p:ph idx="4" type="body"/>
          </p:nvPr>
        </p:nvSpPr>
        <p:spPr>
          <a:xfrm>
            <a:off x="322900" y="2714569"/>
            <a:ext cx="706200" cy="766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4191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1pPr>
            <a:lvl2pPr indent="-419100" lvl="1" marL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2pPr>
            <a:lvl3pPr indent="-419100" lvl="2" marL="1371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3pPr>
            <a:lvl4pPr indent="-419100" lvl="3" marL="1828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4pPr>
            <a:lvl5pPr indent="-419100" lvl="4" marL="2286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None/>
              <a:defRPr b="1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None/>
              <a:defRPr b="1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None/>
              <a:defRPr b="1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None/>
              <a:defRPr b="1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731" name="Google Shape;731;p88"/>
          <p:cNvSpPr txBox="1"/>
          <p:nvPr>
            <p:ph idx="5" type="body"/>
          </p:nvPr>
        </p:nvSpPr>
        <p:spPr>
          <a:xfrm>
            <a:off x="322900" y="1884760"/>
            <a:ext cx="706200" cy="766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4191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1pPr>
            <a:lvl2pPr indent="-419100" lvl="1" marL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2pPr>
            <a:lvl3pPr indent="-419100" lvl="2" marL="1371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3pPr>
            <a:lvl4pPr indent="-419100" lvl="3" marL="1828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4pPr>
            <a:lvl5pPr indent="-419100" lvl="4" marL="2286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None/>
              <a:defRPr b="1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None/>
              <a:defRPr b="1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None/>
              <a:defRPr b="1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None/>
              <a:defRPr b="1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732" name="Google Shape;732;p88"/>
          <p:cNvSpPr txBox="1"/>
          <p:nvPr>
            <p:ph idx="6" type="body"/>
          </p:nvPr>
        </p:nvSpPr>
        <p:spPr>
          <a:xfrm>
            <a:off x="323800" y="1054950"/>
            <a:ext cx="706200" cy="766800"/>
          </a:xfrm>
          <a:prstGeom prst="rect">
            <a:avLst/>
          </a:prstGeom>
        </p:spPr>
        <p:txBody>
          <a:bodyPr anchorCtr="0" anchor="ctr" bIns="0" lIns="0" spcFirstLastPara="1" rIns="0" wrap="square" tIns="0">
            <a:noAutofit/>
          </a:bodyPr>
          <a:lstStyle>
            <a:lvl1pPr indent="-4191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1pPr>
            <a:lvl2pPr indent="-419100" lvl="1" marL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2pPr>
            <a:lvl3pPr indent="-419100" lvl="2" marL="1371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3pPr>
            <a:lvl4pPr indent="-419100" lvl="3" marL="1828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4pPr>
            <a:lvl5pPr indent="-419100" lvl="4" marL="2286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Char char="•"/>
              <a:defRPr b="1" sz="3000">
                <a:solidFill>
                  <a:schemeClr val="dk1"/>
                </a:solidFill>
              </a:defRPr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None/>
              <a:defRPr b="1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None/>
              <a:defRPr b="1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None/>
              <a:defRPr b="1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Poppins"/>
              <a:buNone/>
              <a:defRPr b="1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title (white)">
  <p:cSld name="1_Only Title white">
    <p:bg>
      <p:bgPr>
        <a:solidFill>
          <a:schemeClr val="lt1"/>
        </a:solidFill>
      </p:bgPr>
    </p:bg>
    <p:spTree>
      <p:nvGrpSpPr>
        <p:cNvPr id="733" name="Shape 7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" name="Google Shape;734;p89"/>
          <p:cNvSpPr txBox="1"/>
          <p:nvPr>
            <p:ph idx="12" type="sldNum"/>
          </p:nvPr>
        </p:nvSpPr>
        <p:spPr>
          <a:xfrm>
            <a:off x="6780610" y="4867196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735" name="Google Shape;735;p8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28312" y="265253"/>
            <a:ext cx="420413" cy="447619"/>
          </a:xfrm>
          <a:prstGeom prst="rect">
            <a:avLst/>
          </a:prstGeom>
          <a:noFill/>
          <a:ln>
            <a:noFill/>
          </a:ln>
        </p:spPr>
      </p:pic>
      <p:sp>
        <p:nvSpPr>
          <p:cNvPr id="736" name="Google Shape;736;p89"/>
          <p:cNvSpPr txBox="1"/>
          <p:nvPr>
            <p:ph type="title"/>
          </p:nvPr>
        </p:nvSpPr>
        <p:spPr>
          <a:xfrm>
            <a:off x="305991" y="277728"/>
            <a:ext cx="7945500" cy="24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 sz="20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break - white">
  <p:cSld name="1_Only Title white_2">
    <p:bg>
      <p:bgPr>
        <a:solidFill>
          <a:schemeClr val="lt1"/>
        </a:solidFill>
      </p:bgPr>
    </p:bg>
    <p:spTree>
      <p:nvGrpSpPr>
        <p:cNvPr id="737" name="Shape 7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8" name="Google Shape;738;p90"/>
          <p:cNvSpPr txBox="1"/>
          <p:nvPr>
            <p:ph idx="12" type="sldNum"/>
          </p:nvPr>
        </p:nvSpPr>
        <p:spPr>
          <a:xfrm>
            <a:off x="6780610" y="4867196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739" name="Google Shape;739;p9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28312" y="265253"/>
            <a:ext cx="420413" cy="44761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 circular pattern with numbers and dots&#10;&#10;Description automatically generated with medium confidence" id="740" name="Google Shape;740;p9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90600" y="-1009651"/>
            <a:ext cx="7162803" cy="7162803"/>
          </a:xfrm>
          <a:prstGeom prst="rect">
            <a:avLst/>
          </a:prstGeom>
          <a:noFill/>
          <a:ln>
            <a:noFill/>
          </a:ln>
        </p:spPr>
      </p:pic>
      <p:sp>
        <p:nvSpPr>
          <p:cNvPr id="741" name="Google Shape;741;p90"/>
          <p:cNvSpPr txBox="1"/>
          <p:nvPr>
            <p:ph type="title"/>
          </p:nvPr>
        </p:nvSpPr>
        <p:spPr>
          <a:xfrm>
            <a:off x="305991" y="2294751"/>
            <a:ext cx="85320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36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break 2 - white">
  <p:cSld name="1_Only Title white_2_1">
    <p:bg>
      <p:bgPr>
        <a:solidFill>
          <a:schemeClr val="lt1"/>
        </a:solidFill>
      </p:bgPr>
    </p:bg>
    <p:spTree>
      <p:nvGrpSpPr>
        <p:cNvPr id="742" name="Shape 7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3" name="Google Shape;743;p91"/>
          <p:cNvSpPr txBox="1"/>
          <p:nvPr>
            <p:ph idx="12" type="sldNum"/>
          </p:nvPr>
        </p:nvSpPr>
        <p:spPr>
          <a:xfrm>
            <a:off x="6780610" y="4867196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744" name="Google Shape;744;p9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28312" y="265253"/>
            <a:ext cx="420413" cy="447619"/>
          </a:xfrm>
          <a:prstGeom prst="rect">
            <a:avLst/>
          </a:prstGeom>
          <a:noFill/>
          <a:ln>
            <a:noFill/>
          </a:ln>
        </p:spPr>
      </p:pic>
      <p:sp>
        <p:nvSpPr>
          <p:cNvPr id="745" name="Google Shape;745;p91"/>
          <p:cNvSpPr txBox="1"/>
          <p:nvPr>
            <p:ph type="title"/>
          </p:nvPr>
        </p:nvSpPr>
        <p:spPr>
          <a:xfrm>
            <a:off x="305991" y="2294751"/>
            <a:ext cx="85320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36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pic>
        <p:nvPicPr>
          <p:cNvPr descr="A white sphere with lines on it&#10;&#10;Description automatically generated" id="746" name="Google Shape;746;p91"/>
          <p:cNvPicPr preferRelativeResize="0"/>
          <p:nvPr/>
        </p:nvPicPr>
        <p:blipFill rotWithShape="1">
          <a:blip r:embed="rId3">
            <a:alphaModFix/>
          </a:blip>
          <a:srcRect b="20571" l="19960" r="20672" t="21350"/>
          <a:stretch/>
        </p:blipFill>
        <p:spPr>
          <a:xfrm>
            <a:off x="-4520824" y="1839125"/>
            <a:ext cx="7939501" cy="77669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tandard slide (white)">
  <p:cSld name="1_Only Title white_1">
    <p:bg>
      <p:bgPr>
        <a:solidFill>
          <a:schemeClr val="lt1"/>
        </a:solidFill>
      </p:bgPr>
    </p:bg>
    <p:spTree>
      <p:nvGrpSpPr>
        <p:cNvPr id="747" name="Shape 7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8" name="Google Shape;748;p92"/>
          <p:cNvSpPr txBox="1"/>
          <p:nvPr>
            <p:ph idx="12" type="sldNum"/>
          </p:nvPr>
        </p:nvSpPr>
        <p:spPr>
          <a:xfrm>
            <a:off x="6780610" y="4867196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800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749" name="Google Shape;749;p9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28312" y="265253"/>
            <a:ext cx="420413" cy="447619"/>
          </a:xfrm>
          <a:prstGeom prst="rect">
            <a:avLst/>
          </a:prstGeom>
          <a:noFill/>
          <a:ln>
            <a:noFill/>
          </a:ln>
        </p:spPr>
      </p:pic>
      <p:sp>
        <p:nvSpPr>
          <p:cNvPr id="750" name="Google Shape;750;p92"/>
          <p:cNvSpPr txBox="1"/>
          <p:nvPr>
            <p:ph type="title"/>
          </p:nvPr>
        </p:nvSpPr>
        <p:spPr>
          <a:xfrm>
            <a:off x="305991" y="277728"/>
            <a:ext cx="7945500" cy="24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oppins"/>
              <a:buNone/>
              <a:defRPr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Poppins"/>
              <a:buNone/>
              <a:defRPr b="1" sz="1600"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  <p:sp>
        <p:nvSpPr>
          <p:cNvPr id="751" name="Google Shape;751;p92"/>
          <p:cNvSpPr txBox="1"/>
          <p:nvPr>
            <p:ph idx="1" type="body"/>
          </p:nvPr>
        </p:nvSpPr>
        <p:spPr>
          <a:xfrm>
            <a:off x="306000" y="996500"/>
            <a:ext cx="8532000" cy="3740100"/>
          </a:xfrm>
          <a:prstGeom prst="rect">
            <a:avLst/>
          </a:prstGeom>
        </p:spPr>
        <p:txBody>
          <a:bodyPr anchorCtr="0" anchor="t" bIns="0" lIns="0" spcFirstLastPara="1" rIns="0" wrap="square" tIns="0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Char char="•"/>
              <a:defRPr>
                <a:solidFill>
                  <a:schemeClr val="dk1"/>
                </a:solidFill>
              </a:defRPr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Char char="•"/>
              <a:defRPr>
                <a:solidFill>
                  <a:schemeClr val="dk1"/>
                </a:solidFill>
              </a:defRPr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Char char="•"/>
              <a:defRPr>
                <a:solidFill>
                  <a:schemeClr val="dk1"/>
                </a:solidFill>
              </a:defRPr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Char char="•"/>
              <a:defRPr>
                <a:solidFill>
                  <a:schemeClr val="dk1"/>
                </a:solidFill>
              </a:defRPr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Char char="•"/>
              <a:defRPr>
                <a:solidFill>
                  <a:schemeClr val="dk1"/>
                </a:solidFill>
              </a:defRPr>
            </a:lvl5pPr>
            <a:lvl6pPr indent="-228600" lvl="5" marL="27432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None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-228600" lvl="6" marL="32004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None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-228600" lvl="7" marL="36576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None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-228600" lvl="8" marL="41148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Poppins"/>
              <a:buNone/>
              <a:defRPr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page 5" showMasterSp="0">
  <p:cSld name="Titlepage">
    <p:spTree>
      <p:nvGrpSpPr>
        <p:cNvPr id="752" name="Shape 7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Google Shape;753;p93"/>
          <p:cNvSpPr txBox="1"/>
          <p:nvPr>
            <p:ph type="title"/>
          </p:nvPr>
        </p:nvSpPr>
        <p:spPr>
          <a:xfrm>
            <a:off x="305992" y="1767944"/>
            <a:ext cx="42660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b="1" i="0" sz="30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54" name="Google Shape;754;p93"/>
          <p:cNvSpPr txBox="1"/>
          <p:nvPr>
            <p:ph idx="1" type="body"/>
          </p:nvPr>
        </p:nvSpPr>
        <p:spPr>
          <a:xfrm>
            <a:off x="305992" y="4013900"/>
            <a:ext cx="42660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>
                <a:latin typeface="Poppins"/>
                <a:ea typeface="Poppins"/>
                <a:cs typeface="Poppins"/>
                <a:sym typeface="Poppins"/>
              </a:defRPr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55" name="Google Shape;755;p93"/>
          <p:cNvSpPr txBox="1"/>
          <p:nvPr>
            <p:ph idx="2" type="body"/>
          </p:nvPr>
        </p:nvSpPr>
        <p:spPr>
          <a:xfrm>
            <a:off x="305992" y="4252091"/>
            <a:ext cx="42660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>
                <a:latin typeface="Poppins"/>
                <a:ea typeface="Poppins"/>
                <a:cs typeface="Poppins"/>
                <a:sym typeface="Poppins"/>
              </a:defRPr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56" name="Google Shape;756;p93"/>
          <p:cNvSpPr txBox="1"/>
          <p:nvPr>
            <p:ph idx="3" type="body"/>
          </p:nvPr>
        </p:nvSpPr>
        <p:spPr>
          <a:xfrm>
            <a:off x="305991" y="2808542"/>
            <a:ext cx="42660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Arial"/>
              <a:buNone/>
              <a:defRPr sz="1500">
                <a:solidFill>
                  <a:schemeClr val="accen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lt1"/>
                </a:solidFill>
              </a:defRPr>
            </a:lvl2pPr>
            <a:lvl3pPr indent="-3048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lt1"/>
                </a:solidFill>
              </a:defRPr>
            </a:lvl3pPr>
            <a:lvl4pPr indent="-29845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lt1"/>
                </a:solidFill>
              </a:defRPr>
            </a:lvl4pPr>
            <a:lvl5pPr indent="-28575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900"/>
              <a:buChar char="•"/>
              <a:defRPr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pic>
        <p:nvPicPr>
          <p:cNvPr descr="Ein Bild, das Zeichnung enthält.&#10;&#10;Automatisch generierte Beschreibung" id="757" name="Google Shape;757;p9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991916" y="276677"/>
            <a:ext cx="1382315" cy="58057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758" name="Google Shape;758;p93"/>
          <p:cNvCxnSpPr/>
          <p:nvPr/>
        </p:nvCxnSpPr>
        <p:spPr>
          <a:xfrm>
            <a:off x="1650474" y="484169"/>
            <a:ext cx="165600" cy="16560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  <p:cxnSp>
        <p:nvCxnSpPr>
          <p:cNvPr id="759" name="Google Shape;759;p93"/>
          <p:cNvCxnSpPr/>
          <p:nvPr/>
        </p:nvCxnSpPr>
        <p:spPr>
          <a:xfrm rot="-5406217">
            <a:off x="1650324" y="483939"/>
            <a:ext cx="165900" cy="16590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sm" w="sm" type="none"/>
            <a:tailEnd len="sm" w="sm" type="none"/>
          </a:ln>
        </p:spPr>
      </p:cxnSp>
    </p:spTree>
  </p:cSld>
  <p:clrMapOvr>
    <a:masterClrMapping/>
  </p:clrMapOvr>
  <p:extLst>
    <p:ext uri="{DCECCB84-F9BA-43D5-87BE-67443E8EF086}">
      <p15:sldGuideLst>
        <p15:guide id="1" pos="2880">
          <p15:clr>
            <a:srgbClr val="F26B43"/>
          </p15:clr>
        </p15:guide>
        <p15:guide id="2" pos="3050">
          <p15:clr>
            <a:srgbClr val="F26B43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hank you with details" showMasterSp="0">
  <p:cSld name="Thank you with details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0"/>
          <p:cNvSpPr txBox="1"/>
          <p:nvPr>
            <p:ph type="title"/>
          </p:nvPr>
        </p:nvSpPr>
        <p:spPr>
          <a:xfrm>
            <a:off x="305992" y="2181038"/>
            <a:ext cx="4266009" cy="55399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sp>
        <p:nvSpPr>
          <p:cNvPr id="48" name="Google Shape;48;p10"/>
          <p:cNvSpPr txBox="1"/>
          <p:nvPr>
            <p:ph idx="1" type="body"/>
          </p:nvPr>
        </p:nvSpPr>
        <p:spPr>
          <a:xfrm>
            <a:off x="305991" y="2874340"/>
            <a:ext cx="4266009" cy="3693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  <a:defRPr/>
            </a:lvl1pPr>
            <a:lvl2pPr indent="-3429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2pPr>
            <a:lvl3pPr indent="-3429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3pPr>
            <a:lvl4pPr indent="-3429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4pPr>
            <a:lvl5pPr indent="-3429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/>
        </p:txBody>
      </p:sp>
      <p:pic>
        <p:nvPicPr>
          <p:cNvPr descr="Ein Bild, das Zeichnung enthält.&#10;&#10;Automatisch generierte Beschreibung" id="49" name="Google Shape;49;p1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05992" y="276677"/>
            <a:ext cx="1382315" cy="58057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page 4" showMasterSp="0">
  <p:cSld name="Titlepage white">
    <p:bg>
      <p:bgPr>
        <a:solidFill>
          <a:schemeClr val="lt1"/>
        </a:solidFill>
      </p:bgPr>
    </p:bg>
    <p:spTree>
      <p:nvGrpSpPr>
        <p:cNvPr id="760" name="Shape 7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1" name="Google Shape;761;p94"/>
          <p:cNvSpPr txBox="1"/>
          <p:nvPr>
            <p:ph type="title"/>
          </p:nvPr>
        </p:nvSpPr>
        <p:spPr>
          <a:xfrm>
            <a:off x="306016" y="1767944"/>
            <a:ext cx="42660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b="1" i="0" sz="30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62" name="Google Shape;762;p94"/>
          <p:cNvSpPr txBox="1"/>
          <p:nvPr>
            <p:ph idx="1" type="body"/>
          </p:nvPr>
        </p:nvSpPr>
        <p:spPr>
          <a:xfrm>
            <a:off x="305992" y="4013900"/>
            <a:ext cx="42660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63" name="Google Shape;763;p94"/>
          <p:cNvSpPr txBox="1"/>
          <p:nvPr>
            <p:ph idx="2" type="body"/>
          </p:nvPr>
        </p:nvSpPr>
        <p:spPr>
          <a:xfrm>
            <a:off x="305992" y="4252091"/>
            <a:ext cx="42660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64" name="Google Shape;764;p94"/>
          <p:cNvSpPr txBox="1"/>
          <p:nvPr>
            <p:ph idx="3" type="body"/>
          </p:nvPr>
        </p:nvSpPr>
        <p:spPr>
          <a:xfrm>
            <a:off x="306017" y="2808542"/>
            <a:ext cx="42660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Arial"/>
              <a:buNone/>
              <a:defRPr sz="15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lt1"/>
                </a:solidFill>
              </a:defRPr>
            </a:lvl2pPr>
            <a:lvl3pPr indent="-3048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lt1"/>
                </a:solidFill>
              </a:defRPr>
            </a:lvl3pPr>
            <a:lvl4pPr indent="-29845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lt1"/>
                </a:solidFill>
              </a:defRPr>
            </a:lvl4pPr>
            <a:lvl5pPr indent="-28575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900"/>
              <a:buChar char="•"/>
              <a:defRPr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pic>
        <p:nvPicPr>
          <p:cNvPr descr="Ein Bild, das Zeichnung enthält.&#10;&#10;Automatisch generierte Beschreibung" id="765" name="Google Shape;765;p9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05991" y="276677"/>
            <a:ext cx="1382315" cy="5805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extLst>
    <p:ext uri="{DCECCB84-F9BA-43D5-87BE-67443E8EF086}">
      <p15:sldGuideLst>
        <p15:guide id="1" pos="2880">
          <p15:clr>
            <a:srgbClr val="F26B43"/>
          </p15:clr>
        </p15:guide>
        <p15:guide id="2" pos="3050">
          <p15:clr>
            <a:srgbClr val="F26B43"/>
          </p15:clr>
        </p15:guide>
      </p15:sldGuideLst>
    </p:ext>
  </p:extLst>
</p:sldLayout>
</file>

<file path=ppt/slideLayouts/slideLayout9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page 3" showMasterSp="0">
  <p:cSld name="Titlepage with graphic">
    <p:spTree>
      <p:nvGrpSpPr>
        <p:cNvPr id="766" name="Shape 7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7" name="Google Shape;767;p95"/>
          <p:cNvSpPr txBox="1"/>
          <p:nvPr>
            <p:ph type="title"/>
          </p:nvPr>
        </p:nvSpPr>
        <p:spPr>
          <a:xfrm>
            <a:off x="305992" y="1767944"/>
            <a:ext cx="4266000" cy="9234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300"/>
              <a:buNone/>
              <a:defRPr b="1" i="0" sz="30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68" name="Google Shape;768;p95"/>
          <p:cNvSpPr txBox="1"/>
          <p:nvPr>
            <p:ph idx="1" type="body"/>
          </p:nvPr>
        </p:nvSpPr>
        <p:spPr>
          <a:xfrm>
            <a:off x="305991" y="4013900"/>
            <a:ext cx="42717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>
                <a:latin typeface="Poppins"/>
                <a:ea typeface="Poppins"/>
                <a:cs typeface="Poppins"/>
                <a:sym typeface="Poppins"/>
              </a:defRPr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69" name="Google Shape;769;p95"/>
          <p:cNvSpPr txBox="1"/>
          <p:nvPr>
            <p:ph idx="2" type="body"/>
          </p:nvPr>
        </p:nvSpPr>
        <p:spPr>
          <a:xfrm>
            <a:off x="305991" y="4252091"/>
            <a:ext cx="42717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900"/>
              <a:buNone/>
              <a:defRPr sz="1200">
                <a:latin typeface="Poppins"/>
                <a:ea typeface="Poppins"/>
                <a:cs typeface="Poppins"/>
                <a:sym typeface="Poppins"/>
              </a:defRPr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2pPr>
            <a:lvl3pPr indent="-3175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3pPr>
            <a:lvl4pPr indent="-31750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4pPr>
            <a:lvl5pPr indent="-31750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/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sp>
        <p:nvSpPr>
          <p:cNvPr id="770" name="Google Shape;770;p95"/>
          <p:cNvSpPr txBox="1"/>
          <p:nvPr>
            <p:ph idx="3" type="body"/>
          </p:nvPr>
        </p:nvSpPr>
        <p:spPr>
          <a:xfrm>
            <a:off x="305993" y="2808542"/>
            <a:ext cx="4266000" cy="230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500"/>
              <a:buFont typeface="Arial"/>
              <a:buNone/>
              <a:defRPr sz="1500">
                <a:solidFill>
                  <a:schemeClr val="accen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1750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400"/>
              <a:buChar char="•"/>
              <a:defRPr>
                <a:solidFill>
                  <a:schemeClr val="lt1"/>
                </a:solidFill>
              </a:defRPr>
            </a:lvl2pPr>
            <a:lvl3pPr indent="-30480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200"/>
              <a:buChar char="•"/>
              <a:defRPr>
                <a:solidFill>
                  <a:schemeClr val="lt1"/>
                </a:solidFill>
              </a:defRPr>
            </a:lvl3pPr>
            <a:lvl4pPr indent="-29845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100"/>
              <a:buChar char="•"/>
              <a:defRPr>
                <a:solidFill>
                  <a:schemeClr val="lt1"/>
                </a:solidFill>
              </a:defRPr>
            </a:lvl4pPr>
            <a:lvl5pPr indent="-28575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900"/>
              <a:buChar char="•"/>
              <a:defRPr>
                <a:solidFill>
                  <a:schemeClr val="lt1"/>
                </a:solidFill>
              </a:defRPr>
            </a:lvl5pPr>
            <a:lvl6pPr indent="-31750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6pPr>
            <a:lvl7pPr indent="-31750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7pPr>
            <a:lvl8pPr indent="-31750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8pPr>
            <a:lvl9pPr indent="-31750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Char char="•"/>
              <a:defRPr/>
            </a:lvl9pPr>
          </a:lstStyle>
          <a:p/>
        </p:txBody>
      </p:sp>
      <p:pic>
        <p:nvPicPr>
          <p:cNvPr descr="Ein Bild, das Zeichnung enthält.&#10;&#10;Automatisch generierte Beschreibung" id="771" name="Google Shape;771;p9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305991" y="276677"/>
            <a:ext cx="1382315" cy="580573"/>
          </a:xfrm>
          <a:prstGeom prst="rect">
            <a:avLst/>
          </a:prstGeom>
          <a:noFill/>
          <a:ln>
            <a:noFill/>
          </a:ln>
        </p:spPr>
      </p:pic>
      <p:sp>
        <p:nvSpPr>
          <p:cNvPr id="772" name="Google Shape;772;p95"/>
          <p:cNvSpPr/>
          <p:nvPr>
            <p:ph idx="4" type="pic"/>
          </p:nvPr>
        </p:nvSpPr>
        <p:spPr>
          <a:xfrm>
            <a:off x="4842272" y="0"/>
            <a:ext cx="4301700" cy="514350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  <p:extLst>
    <p:ext uri="{DCECCB84-F9BA-43D5-87BE-67443E8EF086}">
      <p15:sldGuideLst>
        <p15:guide id="1" pos="2880">
          <p15:clr>
            <a:srgbClr val="F26B43"/>
          </p15:clr>
        </p15:guide>
        <p15:guide id="2" pos="3050">
          <p15:clr>
            <a:srgbClr val="F26B43"/>
          </p15:clr>
        </p15:guide>
      </p15:sldGuideLst>
    </p:ext>
  </p:extLst>
</p:sldLayout>
</file>

<file path=ppt/slideLayouts/slideLayout9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hapter slide (black)">
  <p:cSld name="Chapter slide black">
    <p:spTree>
      <p:nvGrpSpPr>
        <p:cNvPr id="773" name="Shape 7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4" name="Google Shape;774;p96"/>
          <p:cNvSpPr txBox="1"/>
          <p:nvPr>
            <p:ph type="title"/>
          </p:nvPr>
        </p:nvSpPr>
        <p:spPr>
          <a:xfrm>
            <a:off x="305991" y="2294751"/>
            <a:ext cx="85320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75" name="Google Shape;775;p96"/>
          <p:cNvSpPr txBox="1"/>
          <p:nvPr>
            <p:ph idx="12" type="sldNum"/>
          </p:nvPr>
        </p:nvSpPr>
        <p:spPr>
          <a:xfrm>
            <a:off x="6780610" y="4867275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hapter slide (white)">
  <p:cSld name="Chapterslide white">
    <p:bg>
      <p:bgPr>
        <a:solidFill>
          <a:schemeClr val="lt1"/>
        </a:solidFill>
      </p:bgPr>
    </p:bg>
    <p:spTree>
      <p:nvGrpSpPr>
        <p:cNvPr id="776" name="Shape 7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7" name="Google Shape;777;p97"/>
          <p:cNvSpPr txBox="1"/>
          <p:nvPr>
            <p:ph type="title"/>
          </p:nvPr>
        </p:nvSpPr>
        <p:spPr>
          <a:xfrm>
            <a:off x="305991" y="2294751"/>
            <a:ext cx="85320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36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78" name="Google Shape;778;p97"/>
          <p:cNvSpPr txBox="1"/>
          <p:nvPr>
            <p:ph idx="12" type="sldNum"/>
          </p:nvPr>
        </p:nvSpPr>
        <p:spPr>
          <a:xfrm>
            <a:off x="6780610" y="4867275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779" name="Google Shape;779;p9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28311" y="265252"/>
            <a:ext cx="420413" cy="4476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title (black)">
  <p:cSld name="Only Title black">
    <p:spTree>
      <p:nvGrpSpPr>
        <p:cNvPr id="780" name="Shape 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" name="Google Shape;781;p98"/>
          <p:cNvSpPr txBox="1"/>
          <p:nvPr>
            <p:ph type="title"/>
          </p:nvPr>
        </p:nvSpPr>
        <p:spPr>
          <a:xfrm>
            <a:off x="306000" y="277725"/>
            <a:ext cx="7945500" cy="3078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Font typeface="Poppins"/>
              <a:buNone/>
              <a:defRPr sz="2000"/>
            </a:lvl1pPr>
            <a:lvl2pPr lvl="1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82" name="Google Shape;782;p98"/>
          <p:cNvSpPr txBox="1"/>
          <p:nvPr>
            <p:ph idx="12" type="sldNum"/>
          </p:nvPr>
        </p:nvSpPr>
        <p:spPr>
          <a:xfrm>
            <a:off x="6780610" y="4867275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hapterSlide_1">
  <p:cSld name="ChapterSlide_1">
    <p:spTree>
      <p:nvGrpSpPr>
        <p:cNvPr id="783" name="Shape 7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A picture containing dark, accordion&#10;&#10;Description automatically generated" id="784" name="Google Shape;784;p9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707" y="0"/>
            <a:ext cx="9138294" cy="5146011"/>
          </a:xfrm>
          <a:prstGeom prst="rect">
            <a:avLst/>
          </a:prstGeom>
          <a:noFill/>
          <a:ln>
            <a:noFill/>
          </a:ln>
        </p:spPr>
      </p:pic>
      <p:sp>
        <p:nvSpPr>
          <p:cNvPr id="785" name="Google Shape;785;p99"/>
          <p:cNvSpPr/>
          <p:nvPr/>
        </p:nvSpPr>
        <p:spPr>
          <a:xfrm rot="-5400000">
            <a:off x="680258" y="-674551"/>
            <a:ext cx="5143500" cy="6492600"/>
          </a:xfrm>
          <a:prstGeom prst="rect">
            <a:avLst/>
          </a:prstGeom>
          <a:gradFill>
            <a:gsLst>
              <a:gs pos="0">
                <a:schemeClr val="dk1"/>
              </a:gs>
              <a:gs pos="100000">
                <a:srgbClr val="000000">
                  <a:alpha val="0"/>
                </a:srgbClr>
              </a:gs>
            </a:gsLst>
            <a:lin ang="5400012" scaled="0"/>
          </a:gradFill>
          <a:ln>
            <a:noFill/>
          </a:ln>
        </p:spPr>
        <p:txBody>
          <a:bodyPr anchorCtr="0" anchor="ctr" bIns="54000" lIns="81000" spcFirstLastPara="1" rIns="81000" wrap="square" tIns="540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</a:pPr>
            <a:r>
              <a:t/>
            </a:r>
            <a:endParaRPr b="0" i="0" sz="12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86" name="Google Shape;786;p99"/>
          <p:cNvSpPr txBox="1"/>
          <p:nvPr>
            <p:ph type="title"/>
          </p:nvPr>
        </p:nvSpPr>
        <p:spPr>
          <a:xfrm>
            <a:off x="305991" y="2294751"/>
            <a:ext cx="85320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787" name="Google Shape;787;p99"/>
          <p:cNvSpPr txBox="1"/>
          <p:nvPr>
            <p:ph idx="12" type="sldNum"/>
          </p:nvPr>
        </p:nvSpPr>
        <p:spPr>
          <a:xfrm>
            <a:off x="6780610" y="4867275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title with 1/3 highlight left">
  <p:cSld name="Only Title with 1/3 Highlight left">
    <p:bg>
      <p:bgPr>
        <a:solidFill>
          <a:schemeClr val="lt1"/>
        </a:solidFill>
      </p:bgPr>
    </p:bg>
    <p:spTree>
      <p:nvGrpSpPr>
        <p:cNvPr id="788" name="Shape 7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9" name="Google Shape;789;p100"/>
          <p:cNvSpPr/>
          <p:nvPr/>
        </p:nvSpPr>
        <p:spPr>
          <a:xfrm>
            <a:off x="0" y="0"/>
            <a:ext cx="3048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0" name="Google Shape;790;p100"/>
          <p:cNvSpPr txBox="1"/>
          <p:nvPr>
            <p:ph idx="12" type="sldNum"/>
          </p:nvPr>
        </p:nvSpPr>
        <p:spPr>
          <a:xfrm>
            <a:off x="6780610" y="4867275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791" name="Google Shape;791;p10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28311" y="265252"/>
            <a:ext cx="420413" cy="447619"/>
          </a:xfrm>
          <a:prstGeom prst="rect">
            <a:avLst/>
          </a:prstGeom>
          <a:noFill/>
          <a:ln>
            <a:noFill/>
          </a:ln>
        </p:spPr>
      </p:pic>
      <p:sp>
        <p:nvSpPr>
          <p:cNvPr id="792" name="Google Shape;792;p100"/>
          <p:cNvSpPr txBox="1"/>
          <p:nvPr>
            <p:ph type="title"/>
          </p:nvPr>
        </p:nvSpPr>
        <p:spPr>
          <a:xfrm>
            <a:off x="3221825" y="277724"/>
            <a:ext cx="50295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pos="1917">
          <p15:clr>
            <a:srgbClr val="F26B43"/>
          </p15:clr>
        </p15:guide>
        <p15:guide id="2" pos="2029">
          <p15:clr>
            <a:srgbClr val="F26B43"/>
          </p15:clr>
        </p15:guide>
      </p15:sldGuideLst>
    </p:ext>
  </p:extLst>
</p:sldLayout>
</file>

<file path=ppt/slideLayouts/slideLayout9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ly title with 1/3 highlight right">
  <p:cSld name="Only Title with 1/3 Highlight right">
    <p:bg>
      <p:bgPr>
        <a:solidFill>
          <a:schemeClr val="lt1"/>
        </a:solidFill>
      </p:bgPr>
    </p:bg>
    <p:spTree>
      <p:nvGrpSpPr>
        <p:cNvPr id="793" name="Shape 7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4" name="Google Shape;794;p101"/>
          <p:cNvSpPr/>
          <p:nvPr/>
        </p:nvSpPr>
        <p:spPr>
          <a:xfrm>
            <a:off x="6096000" y="0"/>
            <a:ext cx="3048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795" name="Google Shape;795;p101"/>
          <p:cNvSpPr txBox="1"/>
          <p:nvPr>
            <p:ph idx="12" type="sldNum"/>
          </p:nvPr>
        </p:nvSpPr>
        <p:spPr>
          <a:xfrm>
            <a:off x="6780610" y="4867275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796" name="Google Shape;796;p10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28311" y="265252"/>
            <a:ext cx="420413" cy="447619"/>
          </a:xfrm>
          <a:prstGeom prst="rect">
            <a:avLst/>
          </a:prstGeom>
          <a:noFill/>
          <a:ln>
            <a:noFill/>
          </a:ln>
        </p:spPr>
      </p:pic>
      <p:sp>
        <p:nvSpPr>
          <p:cNvPr id="797" name="Google Shape;797;p101"/>
          <p:cNvSpPr txBox="1"/>
          <p:nvPr>
            <p:ph type="title"/>
          </p:nvPr>
        </p:nvSpPr>
        <p:spPr>
          <a:xfrm>
            <a:off x="306000" y="277724"/>
            <a:ext cx="55983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pos="3719">
          <p15:clr>
            <a:srgbClr val="F26B43"/>
          </p15:clr>
        </p15:guide>
        <p15:guide id="2" pos="3839">
          <p15:clr>
            <a:srgbClr val="F26B43"/>
          </p15:clr>
        </p15:guide>
      </p15:sldGuideLst>
    </p:ext>
  </p:extLst>
</p:sldLayout>
</file>

<file path=ppt/slideLayouts/slideLayout9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 of topics (left black)">
  <p:cSld name="Comparison of topics (left black)">
    <p:bg>
      <p:bgPr>
        <a:solidFill>
          <a:schemeClr val="lt1"/>
        </a:solidFill>
      </p:bgPr>
    </p:bg>
    <p:spTree>
      <p:nvGrpSpPr>
        <p:cNvPr id="798" name="Shape 7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9" name="Google Shape;799;p102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0" name="Google Shape;800;p102"/>
          <p:cNvSpPr txBox="1"/>
          <p:nvPr>
            <p:ph idx="12" type="sldNum"/>
          </p:nvPr>
        </p:nvSpPr>
        <p:spPr>
          <a:xfrm>
            <a:off x="6780610" y="4867275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801" name="Google Shape;801;p10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8428311" y="265252"/>
            <a:ext cx="420413" cy="447619"/>
          </a:xfrm>
          <a:prstGeom prst="rect">
            <a:avLst/>
          </a:prstGeom>
          <a:noFill/>
          <a:ln>
            <a:noFill/>
          </a:ln>
        </p:spPr>
      </p:pic>
      <p:sp>
        <p:nvSpPr>
          <p:cNvPr id="802" name="Google Shape;802;p102"/>
          <p:cNvSpPr txBox="1"/>
          <p:nvPr>
            <p:ph idx="1" type="body"/>
          </p:nvPr>
        </p:nvSpPr>
        <p:spPr>
          <a:xfrm>
            <a:off x="4761300" y="277724"/>
            <a:ext cx="32112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b="1" sz="2000">
                <a:solidFill>
                  <a:schemeClr val="dk1"/>
                </a:solidFill>
              </a:defRPr>
            </a:lvl1pPr>
            <a:lvl2pPr indent="-3175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•"/>
              <a:defRPr/>
            </a:lvl2pPr>
            <a:lvl3pPr indent="-3175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•"/>
              <a:defRPr/>
            </a:lvl3pPr>
            <a:lvl4pPr indent="-3175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•"/>
              <a:defRPr/>
            </a:lvl4pPr>
            <a:lvl5pPr indent="-3175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03" name="Google Shape;803;p102"/>
          <p:cNvSpPr txBox="1"/>
          <p:nvPr>
            <p:ph type="title"/>
          </p:nvPr>
        </p:nvSpPr>
        <p:spPr>
          <a:xfrm>
            <a:off x="306000" y="277724"/>
            <a:ext cx="40767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pos="2999">
          <p15:clr>
            <a:srgbClr val="F26B43"/>
          </p15:clr>
        </p15:guide>
        <p15:guide id="2" pos="2880">
          <p15:clr>
            <a:srgbClr val="F26B43"/>
          </p15:clr>
        </p15:guide>
        <p15:guide id="3" pos="2761">
          <p15:clr>
            <a:srgbClr val="F26B43"/>
          </p15:clr>
        </p15:guide>
      </p15:sldGuideLst>
    </p:ext>
  </p:extLst>
</p:sldLayout>
</file>

<file path=ppt/slideLayouts/slideLayout9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 of topics (right black)">
  <p:cSld name="Comparison of topics (right black)">
    <p:bg>
      <p:bgPr>
        <a:solidFill>
          <a:schemeClr val="dk1"/>
        </a:solidFill>
      </p:bgPr>
    </p:bg>
    <p:spTree>
      <p:nvGrpSpPr>
        <p:cNvPr id="804" name="Shape 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" name="Google Shape;805;p103"/>
          <p:cNvSpPr/>
          <p:nvPr/>
        </p:nvSpPr>
        <p:spPr>
          <a:xfrm>
            <a:off x="0" y="0"/>
            <a:ext cx="4572000" cy="51435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4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806" name="Google Shape;806;p103"/>
          <p:cNvSpPr txBox="1"/>
          <p:nvPr>
            <p:ph idx="12" type="sldNum"/>
          </p:nvPr>
        </p:nvSpPr>
        <p:spPr>
          <a:xfrm>
            <a:off x="6780610" y="4867275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807" name="Google Shape;807;p103"/>
          <p:cNvSpPr txBox="1"/>
          <p:nvPr>
            <p:ph idx="1" type="body"/>
          </p:nvPr>
        </p:nvSpPr>
        <p:spPr>
          <a:xfrm>
            <a:off x="4761307" y="277724"/>
            <a:ext cx="32112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indent="-228600" lvl="0" marL="457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b="1" sz="2000">
                <a:solidFill>
                  <a:schemeClr val="lt1"/>
                </a:solidFill>
              </a:defRPr>
            </a:lvl1pPr>
            <a:lvl2pPr indent="-317500" lvl="1" marL="914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•"/>
              <a:defRPr/>
            </a:lvl2pPr>
            <a:lvl3pPr indent="-317500" lvl="2" marL="1371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•"/>
              <a:defRPr/>
            </a:lvl3pPr>
            <a:lvl4pPr indent="-317500" lvl="3" marL="1828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•"/>
              <a:defRPr/>
            </a:lvl4pPr>
            <a:lvl5pPr indent="-317500" lvl="4" marL="2286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Char char="•"/>
              <a:defRPr/>
            </a:lvl5pPr>
            <a:lvl6pPr indent="-228600" lvl="5" marL="27432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indent="-228600" lvl="6" marL="32004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indent="-228600" lvl="7" marL="3657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indent="-228600" lvl="8" marL="4114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  <p:sp>
        <p:nvSpPr>
          <p:cNvPr id="808" name="Google Shape;808;p103"/>
          <p:cNvSpPr txBox="1"/>
          <p:nvPr>
            <p:ph type="title"/>
          </p:nvPr>
        </p:nvSpPr>
        <p:spPr>
          <a:xfrm>
            <a:off x="306000" y="277724"/>
            <a:ext cx="40767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  <a:defRPr sz="2000">
                <a:solidFill>
                  <a:schemeClr val="dk1"/>
                </a:solidFill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/>
            </a:lvl9pPr>
          </a:lstStyle>
          <a:p/>
        </p:txBody>
      </p:sp>
    </p:spTree>
  </p:cSld>
  <p:clrMapOvr>
    <a:masterClrMapping/>
  </p:clrMapOvr>
  <p:extLst>
    <p:ext uri="{DCECCB84-F9BA-43D5-87BE-67443E8EF086}">
      <p15:sldGuideLst>
        <p15:guide id="1" pos="2999">
          <p15:clr>
            <a:srgbClr val="F26B43"/>
          </p15:clr>
        </p15:guide>
        <p15:guide id="2" pos="2880">
          <p15:clr>
            <a:srgbClr val="F26B43"/>
          </p15:clr>
        </p15:guide>
        <p15:guide id="3" pos="2761">
          <p15:clr>
            <a:srgbClr val="F26B43"/>
          </p15:clr>
        </p15:guide>
      </p15:sldGuideLst>
    </p:ext>
  </p:extLst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8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_rels/slideMaster2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19.xml"/><Relationship Id="rId21" Type="http://schemas.openxmlformats.org/officeDocument/2006/relationships/slideLayout" Target="../slideLayouts/slideLayout30.xml"/><Relationship Id="rId13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1.xml"/><Relationship Id="rId23" Type="http://schemas.openxmlformats.org/officeDocument/2006/relationships/theme" Target="../theme/theme8.xml"/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11.xml"/><Relationship Id="rId3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3.xml"/><Relationship Id="rId9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4.xml"/><Relationship Id="rId14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6.xml"/><Relationship Id="rId16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4.xml"/><Relationship Id="rId19" Type="http://schemas.openxmlformats.org/officeDocument/2006/relationships/slideLayout" Target="../slideLayouts/slideLayout28.xml"/><Relationship Id="rId6" Type="http://schemas.openxmlformats.org/officeDocument/2006/relationships/slideLayout" Target="../slideLayouts/slideLayout15.xml"/><Relationship Id="rId18" Type="http://schemas.openxmlformats.org/officeDocument/2006/relationships/slideLayout" Target="../slideLayouts/slideLayout27.xml"/><Relationship Id="rId7" Type="http://schemas.openxmlformats.org/officeDocument/2006/relationships/slideLayout" Target="../slideLayouts/slideLayout16.xml"/><Relationship Id="rId8" Type="http://schemas.openxmlformats.org/officeDocument/2006/relationships/slideLayout" Target="../slideLayouts/slideLayout17.xml"/></Relationships>
</file>

<file path=ppt/slideMasters/_rels/slideMaster3.xml.rels><?xml version="1.0" encoding="UTF-8" standalone="yes"?><Relationships xmlns="http://schemas.openxmlformats.org/package/2006/relationships"><Relationship Id="rId40" Type="http://schemas.openxmlformats.org/officeDocument/2006/relationships/slideLayout" Target="../slideLayouts/slideLayout70.xml"/><Relationship Id="rId42" Type="http://schemas.openxmlformats.org/officeDocument/2006/relationships/slideLayout" Target="../slideLayouts/slideLayout72.xml"/><Relationship Id="rId41" Type="http://schemas.openxmlformats.org/officeDocument/2006/relationships/slideLayout" Target="../slideLayouts/slideLayout71.xml"/><Relationship Id="rId44" Type="http://schemas.openxmlformats.org/officeDocument/2006/relationships/slideLayout" Target="../slideLayouts/slideLayout74.xml"/><Relationship Id="rId43" Type="http://schemas.openxmlformats.org/officeDocument/2006/relationships/slideLayout" Target="../slideLayouts/slideLayout73.xml"/><Relationship Id="rId46" Type="http://schemas.openxmlformats.org/officeDocument/2006/relationships/slideLayout" Target="../slideLayouts/slideLayout76.xml"/><Relationship Id="rId45" Type="http://schemas.openxmlformats.org/officeDocument/2006/relationships/slideLayout" Target="../slideLayouts/slideLayout75.xml"/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32.xml"/><Relationship Id="rId3" Type="http://schemas.openxmlformats.org/officeDocument/2006/relationships/slideLayout" Target="../slideLayouts/slideLayout33.xml"/><Relationship Id="rId4" Type="http://schemas.openxmlformats.org/officeDocument/2006/relationships/slideLayout" Target="../slideLayouts/slideLayout34.xml"/><Relationship Id="rId9" Type="http://schemas.openxmlformats.org/officeDocument/2006/relationships/slideLayout" Target="../slideLayouts/slideLayout39.xml"/><Relationship Id="rId48" Type="http://schemas.openxmlformats.org/officeDocument/2006/relationships/slideLayout" Target="../slideLayouts/slideLayout78.xml"/><Relationship Id="rId47" Type="http://schemas.openxmlformats.org/officeDocument/2006/relationships/slideLayout" Target="../slideLayouts/slideLayout77.xml"/><Relationship Id="rId49" Type="http://schemas.openxmlformats.org/officeDocument/2006/relationships/slideLayout" Target="../slideLayouts/slideLayout79.xml"/><Relationship Id="rId5" Type="http://schemas.openxmlformats.org/officeDocument/2006/relationships/slideLayout" Target="../slideLayouts/slideLayout35.xml"/><Relationship Id="rId6" Type="http://schemas.openxmlformats.org/officeDocument/2006/relationships/slideLayout" Target="../slideLayouts/slideLayout36.xml"/><Relationship Id="rId7" Type="http://schemas.openxmlformats.org/officeDocument/2006/relationships/slideLayout" Target="../slideLayouts/slideLayout37.xml"/><Relationship Id="rId8" Type="http://schemas.openxmlformats.org/officeDocument/2006/relationships/slideLayout" Target="../slideLayouts/slideLayout38.xml"/><Relationship Id="rId31" Type="http://schemas.openxmlformats.org/officeDocument/2006/relationships/slideLayout" Target="../slideLayouts/slideLayout61.xml"/><Relationship Id="rId30" Type="http://schemas.openxmlformats.org/officeDocument/2006/relationships/slideLayout" Target="../slideLayouts/slideLayout60.xml"/><Relationship Id="rId33" Type="http://schemas.openxmlformats.org/officeDocument/2006/relationships/slideLayout" Target="../slideLayouts/slideLayout63.xml"/><Relationship Id="rId32" Type="http://schemas.openxmlformats.org/officeDocument/2006/relationships/slideLayout" Target="../slideLayouts/slideLayout62.xml"/><Relationship Id="rId35" Type="http://schemas.openxmlformats.org/officeDocument/2006/relationships/slideLayout" Target="../slideLayouts/slideLayout65.xml"/><Relationship Id="rId34" Type="http://schemas.openxmlformats.org/officeDocument/2006/relationships/slideLayout" Target="../slideLayouts/slideLayout64.xml"/><Relationship Id="rId37" Type="http://schemas.openxmlformats.org/officeDocument/2006/relationships/slideLayout" Target="../slideLayouts/slideLayout67.xml"/><Relationship Id="rId36" Type="http://schemas.openxmlformats.org/officeDocument/2006/relationships/slideLayout" Target="../slideLayouts/slideLayout66.xml"/><Relationship Id="rId39" Type="http://schemas.openxmlformats.org/officeDocument/2006/relationships/slideLayout" Target="../slideLayouts/slideLayout69.xml"/><Relationship Id="rId38" Type="http://schemas.openxmlformats.org/officeDocument/2006/relationships/slideLayout" Target="../slideLayouts/slideLayout68.xml"/><Relationship Id="rId20" Type="http://schemas.openxmlformats.org/officeDocument/2006/relationships/slideLayout" Target="../slideLayouts/slideLayout50.xml"/><Relationship Id="rId22" Type="http://schemas.openxmlformats.org/officeDocument/2006/relationships/slideLayout" Target="../slideLayouts/slideLayout52.xml"/><Relationship Id="rId21" Type="http://schemas.openxmlformats.org/officeDocument/2006/relationships/slideLayout" Target="../slideLayouts/slideLayout51.xml"/><Relationship Id="rId24" Type="http://schemas.openxmlformats.org/officeDocument/2006/relationships/slideLayout" Target="../slideLayouts/slideLayout54.xml"/><Relationship Id="rId23" Type="http://schemas.openxmlformats.org/officeDocument/2006/relationships/slideLayout" Target="../slideLayouts/slideLayout53.xml"/><Relationship Id="rId26" Type="http://schemas.openxmlformats.org/officeDocument/2006/relationships/slideLayout" Target="../slideLayouts/slideLayout56.xml"/><Relationship Id="rId25" Type="http://schemas.openxmlformats.org/officeDocument/2006/relationships/slideLayout" Target="../slideLayouts/slideLayout55.xml"/><Relationship Id="rId28" Type="http://schemas.openxmlformats.org/officeDocument/2006/relationships/slideLayout" Target="../slideLayouts/slideLayout58.xml"/><Relationship Id="rId27" Type="http://schemas.openxmlformats.org/officeDocument/2006/relationships/slideLayout" Target="../slideLayouts/slideLayout57.xml"/><Relationship Id="rId29" Type="http://schemas.openxmlformats.org/officeDocument/2006/relationships/slideLayout" Target="../slideLayouts/slideLayout59.xml"/><Relationship Id="rId50" Type="http://schemas.openxmlformats.org/officeDocument/2006/relationships/theme" Target="../theme/theme6.xml"/><Relationship Id="rId11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2.xml"/><Relationship Id="rId15" Type="http://schemas.openxmlformats.org/officeDocument/2006/relationships/slideLayout" Target="../slideLayouts/slideLayout45.xml"/><Relationship Id="rId14" Type="http://schemas.openxmlformats.org/officeDocument/2006/relationships/slideLayout" Target="../slideLayouts/slideLayout44.xml"/><Relationship Id="rId17" Type="http://schemas.openxmlformats.org/officeDocument/2006/relationships/slideLayout" Target="../slideLayouts/slideLayout47.xml"/><Relationship Id="rId16" Type="http://schemas.openxmlformats.org/officeDocument/2006/relationships/slideLayout" Target="../slideLayouts/slideLayout46.xml"/><Relationship Id="rId19" Type="http://schemas.openxmlformats.org/officeDocument/2006/relationships/slideLayout" Target="../slideLayouts/slideLayout49.xml"/><Relationship Id="rId18" Type="http://schemas.openxmlformats.org/officeDocument/2006/relationships/slideLayout" Target="../slideLayouts/slideLayout48.xml"/></Relationships>
</file>

<file path=ppt/slideMasters/_rels/slideMaster4.xml.rels><?xml version="1.0" encoding="UTF-8" standalone="yes"?><Relationships xmlns="http://schemas.openxmlformats.org/package/2006/relationships"><Relationship Id="rId40" Type="http://schemas.openxmlformats.org/officeDocument/2006/relationships/slideLayout" Target="../slideLayouts/slideLayout118.xml"/><Relationship Id="rId42" Type="http://schemas.openxmlformats.org/officeDocument/2006/relationships/slideLayout" Target="../slideLayouts/slideLayout120.xml"/><Relationship Id="rId41" Type="http://schemas.openxmlformats.org/officeDocument/2006/relationships/slideLayout" Target="../slideLayouts/slideLayout119.xml"/><Relationship Id="rId44" Type="http://schemas.openxmlformats.org/officeDocument/2006/relationships/slideLayout" Target="../slideLayouts/slideLayout122.xml"/><Relationship Id="rId43" Type="http://schemas.openxmlformats.org/officeDocument/2006/relationships/slideLayout" Target="../slideLayouts/slideLayout121.xml"/><Relationship Id="rId46" Type="http://schemas.openxmlformats.org/officeDocument/2006/relationships/slideLayout" Target="../slideLayouts/slideLayout124.xml"/><Relationship Id="rId45" Type="http://schemas.openxmlformats.org/officeDocument/2006/relationships/slideLayout" Target="../slideLayouts/slideLayout123.xml"/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80.xml"/><Relationship Id="rId3" Type="http://schemas.openxmlformats.org/officeDocument/2006/relationships/slideLayout" Target="../slideLayouts/slideLayout81.xml"/><Relationship Id="rId4" Type="http://schemas.openxmlformats.org/officeDocument/2006/relationships/slideLayout" Target="../slideLayouts/slideLayout82.xml"/><Relationship Id="rId9" Type="http://schemas.openxmlformats.org/officeDocument/2006/relationships/slideLayout" Target="../slideLayouts/slideLayout87.xml"/><Relationship Id="rId48" Type="http://schemas.openxmlformats.org/officeDocument/2006/relationships/slideLayout" Target="../slideLayouts/slideLayout126.xml"/><Relationship Id="rId47" Type="http://schemas.openxmlformats.org/officeDocument/2006/relationships/slideLayout" Target="../slideLayouts/slideLayout125.xml"/><Relationship Id="rId49" Type="http://schemas.openxmlformats.org/officeDocument/2006/relationships/slideLayout" Target="../slideLayouts/slideLayout127.xml"/><Relationship Id="rId5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5.xml"/><Relationship Id="rId8" Type="http://schemas.openxmlformats.org/officeDocument/2006/relationships/slideLayout" Target="../slideLayouts/slideLayout86.xml"/><Relationship Id="rId31" Type="http://schemas.openxmlformats.org/officeDocument/2006/relationships/slideLayout" Target="../slideLayouts/slideLayout109.xml"/><Relationship Id="rId30" Type="http://schemas.openxmlformats.org/officeDocument/2006/relationships/slideLayout" Target="../slideLayouts/slideLayout108.xml"/><Relationship Id="rId33" Type="http://schemas.openxmlformats.org/officeDocument/2006/relationships/slideLayout" Target="../slideLayouts/slideLayout111.xml"/><Relationship Id="rId32" Type="http://schemas.openxmlformats.org/officeDocument/2006/relationships/slideLayout" Target="../slideLayouts/slideLayout110.xml"/><Relationship Id="rId35" Type="http://schemas.openxmlformats.org/officeDocument/2006/relationships/slideLayout" Target="../slideLayouts/slideLayout113.xml"/><Relationship Id="rId34" Type="http://schemas.openxmlformats.org/officeDocument/2006/relationships/slideLayout" Target="../slideLayouts/slideLayout112.xml"/><Relationship Id="rId37" Type="http://schemas.openxmlformats.org/officeDocument/2006/relationships/slideLayout" Target="../slideLayouts/slideLayout115.xml"/><Relationship Id="rId36" Type="http://schemas.openxmlformats.org/officeDocument/2006/relationships/slideLayout" Target="../slideLayouts/slideLayout114.xml"/><Relationship Id="rId39" Type="http://schemas.openxmlformats.org/officeDocument/2006/relationships/slideLayout" Target="../slideLayouts/slideLayout117.xml"/><Relationship Id="rId38" Type="http://schemas.openxmlformats.org/officeDocument/2006/relationships/slideLayout" Target="../slideLayouts/slideLayout116.xml"/><Relationship Id="rId20" Type="http://schemas.openxmlformats.org/officeDocument/2006/relationships/slideLayout" Target="../slideLayouts/slideLayout98.xml"/><Relationship Id="rId22" Type="http://schemas.openxmlformats.org/officeDocument/2006/relationships/slideLayout" Target="../slideLayouts/slideLayout100.xml"/><Relationship Id="rId21" Type="http://schemas.openxmlformats.org/officeDocument/2006/relationships/slideLayout" Target="../slideLayouts/slideLayout99.xml"/><Relationship Id="rId24" Type="http://schemas.openxmlformats.org/officeDocument/2006/relationships/slideLayout" Target="../slideLayouts/slideLayout102.xml"/><Relationship Id="rId23" Type="http://schemas.openxmlformats.org/officeDocument/2006/relationships/slideLayout" Target="../slideLayouts/slideLayout101.xml"/><Relationship Id="rId26" Type="http://schemas.openxmlformats.org/officeDocument/2006/relationships/slideLayout" Target="../slideLayouts/slideLayout104.xml"/><Relationship Id="rId25" Type="http://schemas.openxmlformats.org/officeDocument/2006/relationships/slideLayout" Target="../slideLayouts/slideLayout103.xml"/><Relationship Id="rId28" Type="http://schemas.openxmlformats.org/officeDocument/2006/relationships/slideLayout" Target="../slideLayouts/slideLayout106.xml"/><Relationship Id="rId27" Type="http://schemas.openxmlformats.org/officeDocument/2006/relationships/slideLayout" Target="../slideLayouts/slideLayout105.xml"/><Relationship Id="rId29" Type="http://schemas.openxmlformats.org/officeDocument/2006/relationships/slideLayout" Target="../slideLayouts/slideLayout107.xml"/><Relationship Id="rId51" Type="http://schemas.openxmlformats.org/officeDocument/2006/relationships/slideLayout" Target="../slideLayouts/slideLayout129.xml"/><Relationship Id="rId50" Type="http://schemas.openxmlformats.org/officeDocument/2006/relationships/slideLayout" Target="../slideLayouts/slideLayout128.xml"/><Relationship Id="rId53" Type="http://schemas.openxmlformats.org/officeDocument/2006/relationships/slideLayout" Target="../slideLayouts/slideLayout131.xml"/><Relationship Id="rId52" Type="http://schemas.openxmlformats.org/officeDocument/2006/relationships/slideLayout" Target="../slideLayouts/slideLayout130.xml"/><Relationship Id="rId11" Type="http://schemas.openxmlformats.org/officeDocument/2006/relationships/slideLayout" Target="../slideLayouts/slideLayout89.xml"/><Relationship Id="rId55" Type="http://schemas.openxmlformats.org/officeDocument/2006/relationships/slideLayout" Target="../slideLayouts/slideLayout133.xml"/><Relationship Id="rId10" Type="http://schemas.openxmlformats.org/officeDocument/2006/relationships/slideLayout" Target="../slideLayouts/slideLayout88.xml"/><Relationship Id="rId54" Type="http://schemas.openxmlformats.org/officeDocument/2006/relationships/slideLayout" Target="../slideLayouts/slideLayout132.xml"/><Relationship Id="rId13" Type="http://schemas.openxmlformats.org/officeDocument/2006/relationships/slideLayout" Target="../slideLayouts/slideLayout91.xml"/><Relationship Id="rId12" Type="http://schemas.openxmlformats.org/officeDocument/2006/relationships/slideLayout" Target="../slideLayouts/slideLayout90.xml"/><Relationship Id="rId56" Type="http://schemas.openxmlformats.org/officeDocument/2006/relationships/theme" Target="../theme/theme1.xml"/><Relationship Id="rId15" Type="http://schemas.openxmlformats.org/officeDocument/2006/relationships/slideLayout" Target="../slideLayouts/slideLayout93.xml"/><Relationship Id="rId14" Type="http://schemas.openxmlformats.org/officeDocument/2006/relationships/slideLayout" Target="../slideLayouts/slideLayout92.xml"/><Relationship Id="rId17" Type="http://schemas.openxmlformats.org/officeDocument/2006/relationships/slideLayout" Target="../slideLayouts/slideLayout95.xml"/><Relationship Id="rId16" Type="http://schemas.openxmlformats.org/officeDocument/2006/relationships/slideLayout" Target="../slideLayouts/slideLayout94.xml"/><Relationship Id="rId19" Type="http://schemas.openxmlformats.org/officeDocument/2006/relationships/slideLayout" Target="../slideLayouts/slideLayout97.xml"/><Relationship Id="rId18" Type="http://schemas.openxmlformats.org/officeDocument/2006/relationships/slideLayout" Target="../slideLayouts/slideLayout96.xml"/></Relationships>
</file>

<file path=ppt/slideMasters/_rels/slideMaster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4.xml"/><Relationship Id="rId2" Type="http://schemas.openxmlformats.org/officeDocument/2006/relationships/slideLayout" Target="../slideLayouts/slideLayout135.xml"/><Relationship Id="rId3" Type="http://schemas.openxmlformats.org/officeDocument/2006/relationships/slideLayout" Target="../slideLayouts/slideLayout136.xml"/><Relationship Id="rId4" Type="http://schemas.openxmlformats.org/officeDocument/2006/relationships/slideLayout" Target="../slideLayouts/slideLayout137.xml"/><Relationship Id="rId9" Type="http://schemas.openxmlformats.org/officeDocument/2006/relationships/slideLayout" Target="../slideLayouts/slideLayout142.xml"/><Relationship Id="rId5" Type="http://schemas.openxmlformats.org/officeDocument/2006/relationships/slideLayout" Target="../slideLayouts/slideLayout138.xml"/><Relationship Id="rId6" Type="http://schemas.openxmlformats.org/officeDocument/2006/relationships/slideLayout" Target="../slideLayouts/slideLayout139.xml"/><Relationship Id="rId7" Type="http://schemas.openxmlformats.org/officeDocument/2006/relationships/slideLayout" Target="../slideLayouts/slideLayout140.xml"/><Relationship Id="rId8" Type="http://schemas.openxmlformats.org/officeDocument/2006/relationships/slideLayout" Target="../slideLayouts/slideLayout141.xml"/><Relationship Id="rId20" Type="http://schemas.openxmlformats.org/officeDocument/2006/relationships/slideLayout" Target="../slideLayouts/slideLayout153.xml"/><Relationship Id="rId22" Type="http://schemas.openxmlformats.org/officeDocument/2006/relationships/slideLayout" Target="../slideLayouts/slideLayout155.xml"/><Relationship Id="rId21" Type="http://schemas.openxmlformats.org/officeDocument/2006/relationships/slideLayout" Target="../slideLayouts/slideLayout154.xml"/><Relationship Id="rId23" Type="http://schemas.openxmlformats.org/officeDocument/2006/relationships/theme" Target="../theme/theme7.xml"/><Relationship Id="rId11" Type="http://schemas.openxmlformats.org/officeDocument/2006/relationships/slideLayout" Target="../slideLayouts/slideLayout144.xml"/><Relationship Id="rId10" Type="http://schemas.openxmlformats.org/officeDocument/2006/relationships/slideLayout" Target="../slideLayouts/slideLayout143.xml"/><Relationship Id="rId13" Type="http://schemas.openxmlformats.org/officeDocument/2006/relationships/slideLayout" Target="../slideLayouts/slideLayout146.xml"/><Relationship Id="rId12" Type="http://schemas.openxmlformats.org/officeDocument/2006/relationships/slideLayout" Target="../slideLayouts/slideLayout145.xml"/><Relationship Id="rId15" Type="http://schemas.openxmlformats.org/officeDocument/2006/relationships/slideLayout" Target="../slideLayouts/slideLayout148.xml"/><Relationship Id="rId14" Type="http://schemas.openxmlformats.org/officeDocument/2006/relationships/slideLayout" Target="../slideLayouts/slideLayout147.xml"/><Relationship Id="rId17" Type="http://schemas.openxmlformats.org/officeDocument/2006/relationships/slideLayout" Target="../slideLayouts/slideLayout150.xml"/><Relationship Id="rId16" Type="http://schemas.openxmlformats.org/officeDocument/2006/relationships/slideLayout" Target="../slideLayouts/slideLayout149.xml"/><Relationship Id="rId19" Type="http://schemas.openxmlformats.org/officeDocument/2006/relationships/slideLayout" Target="../slideLayouts/slideLayout152.xml"/><Relationship Id="rId18" Type="http://schemas.openxmlformats.org/officeDocument/2006/relationships/slideLayout" Target="../slideLayouts/slideLayout151.xml"/></Relationships>
</file>

<file path=ppt/slideMasters/_rels/slideMaster6.xml.rels><?xml version="1.0" encoding="UTF-8" standalone="yes"?><Relationships xmlns="http://schemas.openxmlformats.org/package/2006/relationships"><Relationship Id="rId1" Type="http://schemas.openxmlformats.org/officeDocument/2006/relationships/image" Target="../media/image4.png"/><Relationship Id="rId2" Type="http://schemas.openxmlformats.org/officeDocument/2006/relationships/slideLayout" Target="../slideLayouts/slideLayout156.xml"/><Relationship Id="rId3" Type="http://schemas.openxmlformats.org/officeDocument/2006/relationships/slideLayout" Target="../slideLayouts/slideLayout157.xml"/><Relationship Id="rId4" Type="http://schemas.openxmlformats.org/officeDocument/2006/relationships/slideLayout" Target="../slideLayouts/slideLayout158.xml"/><Relationship Id="rId9" Type="http://schemas.openxmlformats.org/officeDocument/2006/relationships/slideLayout" Target="../slideLayouts/slideLayout163.xml"/><Relationship Id="rId5" Type="http://schemas.openxmlformats.org/officeDocument/2006/relationships/slideLayout" Target="../slideLayouts/slideLayout159.xml"/><Relationship Id="rId6" Type="http://schemas.openxmlformats.org/officeDocument/2006/relationships/slideLayout" Target="../slideLayouts/slideLayout160.xml"/><Relationship Id="rId7" Type="http://schemas.openxmlformats.org/officeDocument/2006/relationships/slideLayout" Target="../slideLayouts/slideLayout161.xml"/><Relationship Id="rId8" Type="http://schemas.openxmlformats.org/officeDocument/2006/relationships/slideLayout" Target="../slideLayouts/slideLayout162.xml"/><Relationship Id="rId20" Type="http://schemas.openxmlformats.org/officeDocument/2006/relationships/slideLayout" Target="../slideLayouts/slideLayout174.xml"/><Relationship Id="rId22" Type="http://schemas.openxmlformats.org/officeDocument/2006/relationships/theme" Target="../theme/theme4.xml"/><Relationship Id="rId21" Type="http://schemas.openxmlformats.org/officeDocument/2006/relationships/slideLayout" Target="../slideLayouts/slideLayout175.xml"/><Relationship Id="rId11" Type="http://schemas.openxmlformats.org/officeDocument/2006/relationships/slideLayout" Target="../slideLayouts/slideLayout165.xml"/><Relationship Id="rId10" Type="http://schemas.openxmlformats.org/officeDocument/2006/relationships/slideLayout" Target="../slideLayouts/slideLayout164.xml"/><Relationship Id="rId13" Type="http://schemas.openxmlformats.org/officeDocument/2006/relationships/slideLayout" Target="../slideLayouts/slideLayout167.xml"/><Relationship Id="rId12" Type="http://schemas.openxmlformats.org/officeDocument/2006/relationships/slideLayout" Target="../slideLayouts/slideLayout166.xml"/><Relationship Id="rId15" Type="http://schemas.openxmlformats.org/officeDocument/2006/relationships/slideLayout" Target="../slideLayouts/slideLayout169.xml"/><Relationship Id="rId14" Type="http://schemas.openxmlformats.org/officeDocument/2006/relationships/slideLayout" Target="../slideLayouts/slideLayout168.xml"/><Relationship Id="rId17" Type="http://schemas.openxmlformats.org/officeDocument/2006/relationships/slideLayout" Target="../slideLayouts/slideLayout171.xml"/><Relationship Id="rId16" Type="http://schemas.openxmlformats.org/officeDocument/2006/relationships/slideLayout" Target="../slideLayouts/slideLayout170.xml"/><Relationship Id="rId19" Type="http://schemas.openxmlformats.org/officeDocument/2006/relationships/slideLayout" Target="../slideLayouts/slideLayout173.xml"/><Relationship Id="rId18" Type="http://schemas.openxmlformats.org/officeDocument/2006/relationships/slideLayout" Target="../slideLayouts/slideLayout172.xml"/></Relationships>
</file>

<file path=ppt/slideMasters/_rels/slideMaster7.xml.rels><?xml version="1.0" encoding="UTF-8" standalone="yes"?>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76.xml"/><Relationship Id="rId3" Type="http://schemas.openxmlformats.org/officeDocument/2006/relationships/slideLayout" Target="../slideLayouts/slideLayout177.xml"/><Relationship Id="rId4" Type="http://schemas.openxmlformats.org/officeDocument/2006/relationships/slideLayout" Target="../slideLayouts/slideLayout178.xml"/><Relationship Id="rId9" Type="http://schemas.openxmlformats.org/officeDocument/2006/relationships/slideLayout" Target="../slideLayouts/slideLayout183.xml"/><Relationship Id="rId5" Type="http://schemas.openxmlformats.org/officeDocument/2006/relationships/slideLayout" Target="../slideLayouts/slideLayout179.xml"/><Relationship Id="rId6" Type="http://schemas.openxmlformats.org/officeDocument/2006/relationships/slideLayout" Target="../slideLayouts/slideLayout180.xml"/><Relationship Id="rId7" Type="http://schemas.openxmlformats.org/officeDocument/2006/relationships/slideLayout" Target="../slideLayouts/slideLayout181.xml"/><Relationship Id="rId8" Type="http://schemas.openxmlformats.org/officeDocument/2006/relationships/slideLayout" Target="../slideLayouts/slideLayout182.xml"/><Relationship Id="rId11" Type="http://schemas.openxmlformats.org/officeDocument/2006/relationships/slideLayout" Target="../slideLayouts/slideLayout185.xml"/><Relationship Id="rId10" Type="http://schemas.openxmlformats.org/officeDocument/2006/relationships/slideLayout" Target="../slideLayouts/slideLayout184.xml"/><Relationship Id="rId12" Type="http://schemas.openxmlformats.org/officeDocument/2006/relationships/theme" Target="../theme/theme5.xml"/></Relationships>
</file>

<file path=ppt/slideMasters/_rels/slideMaster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6.xml"/><Relationship Id="rId2" Type="http://schemas.openxmlformats.org/officeDocument/2006/relationships/theme" Target="../theme/theme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Google Shape;6;p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8428312" y="265252"/>
            <a:ext cx="420413" cy="447620"/>
          </a:xfrm>
          <a:prstGeom prst="rect">
            <a:avLst/>
          </a:prstGeom>
          <a:noFill/>
          <a:ln>
            <a:noFill/>
          </a:ln>
        </p:spPr>
      </p:pic>
      <p:sp>
        <p:nvSpPr>
          <p:cNvPr id="7" name="Google Shape;7;p1"/>
          <p:cNvSpPr txBox="1"/>
          <p:nvPr>
            <p:ph type="title"/>
          </p:nvPr>
        </p:nvSpPr>
        <p:spPr>
          <a:xfrm>
            <a:off x="305991" y="277728"/>
            <a:ext cx="7945381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1" i="0" sz="1600" u="none" cap="none" strike="noStrike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defRPr>
            </a:lvl1pPr>
            <a:lvl2pPr lvl="1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" type="body"/>
          </p:nvPr>
        </p:nvSpPr>
        <p:spPr>
          <a:xfrm>
            <a:off x="305991" y="1059656"/>
            <a:ext cx="8532018" cy="35909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04800" lvl="0" marL="457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04800" lvl="1" marL="914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indent="-304800" lvl="2" marL="1371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indent="-304800" lvl="3" marL="1828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indent="-304800" lvl="4" marL="22860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indent="-228600" lvl="5" marL="27432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9" name="Google Shape;9;p1"/>
          <p:cNvSpPr txBox="1"/>
          <p:nvPr>
            <p:ph idx="12" type="sldNum"/>
          </p:nvPr>
        </p:nvSpPr>
        <p:spPr>
          <a:xfrm>
            <a:off x="6780610" y="4870571"/>
            <a:ext cx="2057400" cy="123111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193">
          <p15:clr>
            <a:srgbClr val="F26B43"/>
          </p15:clr>
        </p15:guide>
        <p15:guide id="2" pos="5567">
          <p15:clr>
            <a:srgbClr val="F26B43"/>
          </p15:clr>
        </p15:guide>
        <p15:guide id="3" orient="horz" pos="174">
          <p15:clr>
            <a:srgbClr val="F26B43"/>
          </p15:clr>
        </p15:guide>
        <p15:guide id="4" orient="horz" pos="3066">
          <p15:clr>
            <a:srgbClr val="F26B43"/>
          </p15:clr>
        </p15:guide>
        <p15:guide id="5" orient="horz" pos="2930">
          <p15:clr>
            <a:srgbClr val="F26B43"/>
          </p15:clr>
        </p15:guide>
        <p15:guide id="6" orient="horz" pos="540">
          <p15:clr>
            <a:srgbClr val="F26B43"/>
          </p15:clr>
        </p15:guide>
        <p15:guide id="7" orient="horz" pos="668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2"/>
          <p:cNvSpPr txBox="1"/>
          <p:nvPr>
            <p:ph type="title"/>
          </p:nvPr>
        </p:nvSpPr>
        <p:spPr>
          <a:xfrm>
            <a:off x="315951" y="274638"/>
            <a:ext cx="85104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oppins ExtraBold"/>
              <a:buNone/>
              <a:defRPr b="0" i="0" sz="2600" u="none" cap="none" strike="noStrike">
                <a:solidFill>
                  <a:schemeClr val="dk1"/>
                </a:solidFill>
                <a:latin typeface="Poppins ExtraBold"/>
                <a:ea typeface="Poppins ExtraBold"/>
                <a:cs typeface="Poppins ExtraBold"/>
                <a:sym typeface="Poppins ExtraBold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b="0" i="0" sz="18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72" name="Google Shape;72;p12"/>
          <p:cNvSpPr txBox="1"/>
          <p:nvPr>
            <p:ph idx="1" type="body"/>
          </p:nvPr>
        </p:nvSpPr>
        <p:spPr>
          <a:xfrm>
            <a:off x="315951" y="1233378"/>
            <a:ext cx="8512200" cy="364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55600" lvl="0" marL="457200" marR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indent="-330200" lvl="2" marL="13716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indent="-317500" lvl="3" marL="18288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indent="-304800" lvl="4" marL="22860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indent="-342900" lvl="5" marL="27432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73" name="Google Shape;73;p12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8515820" y="265251"/>
            <a:ext cx="360553" cy="38388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2"/>
          <p:cNvSpPr txBox="1"/>
          <p:nvPr>
            <p:ph idx="12" type="sldNum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lvl="0" algn="r">
              <a:buNone/>
              <a:defRPr sz="13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algn="r">
              <a:buNone/>
              <a:defRPr sz="13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lvl="2" algn="r">
              <a:buNone/>
              <a:defRPr sz="13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lvl="3" algn="r">
              <a:buNone/>
              <a:defRPr sz="13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lvl="4" algn="r">
              <a:buNone/>
              <a:defRPr sz="13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lvl="5" algn="r">
              <a:buNone/>
              <a:defRPr sz="13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6pPr>
            <a:lvl7pPr lvl="6" algn="r">
              <a:buNone/>
              <a:defRPr sz="13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7pPr>
            <a:lvl8pPr lvl="7" algn="r">
              <a:buNone/>
              <a:defRPr sz="13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8pPr>
            <a:lvl9pPr lvl="8" algn="r">
              <a:buNone/>
              <a:defRPr sz="13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8" r:id="rId2"/>
    <p:sldLayoutId id="2147483659" r:id="rId3"/>
    <p:sldLayoutId id="2147483660" r:id="rId4"/>
    <p:sldLayoutId id="2147483661" r:id="rId5"/>
    <p:sldLayoutId id="2147483662" r:id="rId6"/>
    <p:sldLayoutId id="2147483663" r:id="rId7"/>
    <p:sldLayoutId id="2147483664" r:id="rId8"/>
    <p:sldLayoutId id="2147483665" r:id="rId9"/>
    <p:sldLayoutId id="2147483666" r:id="rId10"/>
    <p:sldLayoutId id="2147483667" r:id="rId11"/>
    <p:sldLayoutId id="2147483668" r:id="rId12"/>
    <p:sldLayoutId id="2147483669" r:id="rId13"/>
    <p:sldLayoutId id="2147483670" r:id="rId14"/>
    <p:sldLayoutId id="2147483671" r:id="rId15"/>
    <p:sldLayoutId id="2147483672" r:id="rId16"/>
    <p:sldLayoutId id="2147483673" r:id="rId17"/>
    <p:sldLayoutId id="2147483674" r:id="rId18"/>
    <p:sldLayoutId id="2147483675" r:id="rId19"/>
    <p:sldLayoutId id="2147483676" r:id="rId20"/>
    <p:sldLayoutId id="2147483677" r:id="rId21"/>
    <p:sldLayoutId id="2147483678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34"/>
          <p:cNvSpPr txBox="1"/>
          <p:nvPr>
            <p:ph type="title"/>
          </p:nvPr>
        </p:nvSpPr>
        <p:spPr>
          <a:xfrm>
            <a:off x="315951" y="274638"/>
            <a:ext cx="85104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oppins ExtraBold"/>
              <a:buNone/>
              <a:defRPr b="0" i="0" sz="2600" u="none" cap="none" strike="noStrike">
                <a:solidFill>
                  <a:schemeClr val="dk1"/>
                </a:solidFill>
                <a:latin typeface="Poppins ExtraBold"/>
                <a:ea typeface="Poppins ExtraBold"/>
                <a:cs typeface="Poppins ExtraBold"/>
                <a:sym typeface="Poppins Extra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85" name="Google Shape;285;p34"/>
          <p:cNvSpPr txBox="1"/>
          <p:nvPr>
            <p:ph idx="1" type="body"/>
          </p:nvPr>
        </p:nvSpPr>
        <p:spPr>
          <a:xfrm>
            <a:off x="315951" y="1233378"/>
            <a:ext cx="8512200" cy="364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55600" lvl="0" marL="457200" marR="0" algn="l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>
                <a:srgbClr val="0029FF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indent="-330200" lvl="2" marL="1371600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indent="-317500" lvl="3" marL="1828800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indent="-304800" lvl="4" marL="2286000" marR="0" algn="l">
              <a:lnSpc>
                <a:spcPct val="150000"/>
              </a:lnSpc>
              <a:spcBef>
                <a:spcPts val="5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indent="-342900" lvl="5" marL="27432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286" name="Google Shape;286;p34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8515820" y="265251"/>
            <a:ext cx="360553" cy="383885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  <p:sldLayoutId id="2147483694" r:id="rId17"/>
    <p:sldLayoutId id="2147483695" r:id="rId18"/>
    <p:sldLayoutId id="2147483696" r:id="rId19"/>
    <p:sldLayoutId id="2147483697" r:id="rId20"/>
    <p:sldLayoutId id="2147483698" r:id="rId21"/>
    <p:sldLayoutId id="2147483699" r:id="rId22"/>
    <p:sldLayoutId id="2147483700" r:id="rId23"/>
    <p:sldLayoutId id="2147483701" r:id="rId24"/>
    <p:sldLayoutId id="2147483702" r:id="rId25"/>
    <p:sldLayoutId id="2147483703" r:id="rId26"/>
    <p:sldLayoutId id="2147483704" r:id="rId27"/>
    <p:sldLayoutId id="2147483705" r:id="rId28"/>
    <p:sldLayoutId id="2147483706" r:id="rId29"/>
    <p:sldLayoutId id="2147483707" r:id="rId30"/>
    <p:sldLayoutId id="2147483708" r:id="rId31"/>
    <p:sldLayoutId id="2147483709" r:id="rId32"/>
    <p:sldLayoutId id="2147483710" r:id="rId33"/>
    <p:sldLayoutId id="2147483711" r:id="rId34"/>
    <p:sldLayoutId id="2147483712" r:id="rId35"/>
    <p:sldLayoutId id="2147483713" r:id="rId36"/>
    <p:sldLayoutId id="2147483714" r:id="rId37"/>
    <p:sldLayoutId id="2147483715" r:id="rId38"/>
    <p:sldLayoutId id="2147483716" r:id="rId39"/>
    <p:sldLayoutId id="2147483717" r:id="rId40"/>
    <p:sldLayoutId id="2147483718" r:id="rId41"/>
    <p:sldLayoutId id="2147483719" r:id="rId42"/>
    <p:sldLayoutId id="2147483720" r:id="rId43"/>
    <p:sldLayoutId id="2147483721" r:id="rId44"/>
    <p:sldLayoutId id="2147483722" r:id="rId45"/>
    <p:sldLayoutId id="2147483723" r:id="rId46"/>
    <p:sldLayoutId id="2147483724" r:id="rId47"/>
    <p:sldLayoutId id="2147483725" r:id="rId48"/>
    <p:sldLayoutId id="2147483726" r:id="rId49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674" name="Shape 6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" name="Google Shape;675;p83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8428311" y="265252"/>
            <a:ext cx="420413" cy="447619"/>
          </a:xfrm>
          <a:prstGeom prst="rect">
            <a:avLst/>
          </a:prstGeom>
          <a:noFill/>
          <a:ln>
            <a:noFill/>
          </a:ln>
        </p:spPr>
      </p:pic>
      <p:sp>
        <p:nvSpPr>
          <p:cNvPr id="676" name="Google Shape;676;p83"/>
          <p:cNvSpPr txBox="1"/>
          <p:nvPr>
            <p:ph type="title"/>
          </p:nvPr>
        </p:nvSpPr>
        <p:spPr>
          <a:xfrm>
            <a:off x="305991" y="277728"/>
            <a:ext cx="7945500" cy="24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1" i="0" sz="16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77" name="Google Shape;677;p83"/>
          <p:cNvSpPr txBox="1"/>
          <p:nvPr>
            <p:ph idx="1" type="body"/>
          </p:nvPr>
        </p:nvSpPr>
        <p:spPr>
          <a:xfrm>
            <a:off x="305991" y="1059656"/>
            <a:ext cx="8532000" cy="3591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048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0480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indent="-30480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indent="-30480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indent="-3048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indent="-2286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b="0" i="0" sz="1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78" name="Google Shape;678;p83"/>
          <p:cNvSpPr txBox="1"/>
          <p:nvPr>
            <p:ph idx="12" type="sldNum"/>
          </p:nvPr>
        </p:nvSpPr>
        <p:spPr>
          <a:xfrm>
            <a:off x="6780610" y="4867275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27" r:id="rId2"/>
    <p:sldLayoutId id="2147483728" r:id="rId3"/>
    <p:sldLayoutId id="2147483729" r:id="rId4"/>
    <p:sldLayoutId id="2147483730" r:id="rId5"/>
    <p:sldLayoutId id="2147483731" r:id="rId6"/>
    <p:sldLayoutId id="2147483732" r:id="rId7"/>
    <p:sldLayoutId id="2147483733" r:id="rId8"/>
    <p:sldLayoutId id="2147483734" r:id="rId9"/>
    <p:sldLayoutId id="2147483735" r:id="rId10"/>
    <p:sldLayoutId id="2147483736" r:id="rId11"/>
    <p:sldLayoutId id="2147483737" r:id="rId12"/>
    <p:sldLayoutId id="2147483738" r:id="rId13"/>
    <p:sldLayoutId id="2147483739" r:id="rId14"/>
    <p:sldLayoutId id="2147483740" r:id="rId15"/>
    <p:sldLayoutId id="2147483741" r:id="rId16"/>
    <p:sldLayoutId id="2147483742" r:id="rId17"/>
    <p:sldLayoutId id="2147483743" r:id="rId18"/>
    <p:sldLayoutId id="2147483744" r:id="rId19"/>
    <p:sldLayoutId id="2147483745" r:id="rId20"/>
    <p:sldLayoutId id="2147483746" r:id="rId21"/>
    <p:sldLayoutId id="2147483747" r:id="rId22"/>
    <p:sldLayoutId id="2147483748" r:id="rId23"/>
    <p:sldLayoutId id="2147483749" r:id="rId24"/>
    <p:sldLayoutId id="2147483750" r:id="rId25"/>
    <p:sldLayoutId id="2147483751" r:id="rId26"/>
    <p:sldLayoutId id="2147483752" r:id="rId27"/>
    <p:sldLayoutId id="2147483753" r:id="rId28"/>
    <p:sldLayoutId id="2147483754" r:id="rId29"/>
    <p:sldLayoutId id="2147483755" r:id="rId30"/>
    <p:sldLayoutId id="2147483756" r:id="rId31"/>
    <p:sldLayoutId id="2147483757" r:id="rId32"/>
    <p:sldLayoutId id="2147483758" r:id="rId33"/>
    <p:sldLayoutId id="2147483759" r:id="rId34"/>
    <p:sldLayoutId id="2147483760" r:id="rId35"/>
    <p:sldLayoutId id="2147483761" r:id="rId36"/>
    <p:sldLayoutId id="2147483762" r:id="rId37"/>
    <p:sldLayoutId id="2147483763" r:id="rId38"/>
    <p:sldLayoutId id="2147483764" r:id="rId39"/>
    <p:sldLayoutId id="2147483765" r:id="rId40"/>
    <p:sldLayoutId id="2147483766" r:id="rId41"/>
    <p:sldLayoutId id="2147483767" r:id="rId42"/>
    <p:sldLayoutId id="2147483768" r:id="rId43"/>
    <p:sldLayoutId id="2147483769" r:id="rId44"/>
    <p:sldLayoutId id="2147483770" r:id="rId45"/>
    <p:sldLayoutId id="2147483771" r:id="rId46"/>
    <p:sldLayoutId id="2147483772" r:id="rId47"/>
    <p:sldLayoutId id="2147483773" r:id="rId48"/>
    <p:sldLayoutId id="2147483774" r:id="rId49"/>
    <p:sldLayoutId id="2147483775" r:id="rId50"/>
    <p:sldLayoutId id="2147483776" r:id="rId51"/>
    <p:sldLayoutId id="2147483777" r:id="rId52"/>
    <p:sldLayoutId id="2147483778" r:id="rId53"/>
    <p:sldLayoutId id="2147483779" r:id="rId54"/>
    <p:sldLayoutId id="2147483780" r:id="rId5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193">
          <p15:clr>
            <a:srgbClr val="F26B43"/>
          </p15:clr>
        </p15:guide>
        <p15:guide id="2" pos="5567">
          <p15:clr>
            <a:srgbClr val="F26B43"/>
          </p15:clr>
        </p15:guide>
        <p15:guide id="3" orient="horz" pos="174">
          <p15:clr>
            <a:srgbClr val="F26B43"/>
          </p15:clr>
        </p15:guide>
        <p15:guide id="4" orient="horz" pos="3066">
          <p15:clr>
            <a:srgbClr val="F26B43"/>
          </p15:clr>
        </p15:guide>
        <p15:guide id="5" orient="horz" pos="2929">
          <p15:clr>
            <a:srgbClr val="F26B43"/>
          </p15:clr>
        </p15:guide>
        <p15:guide id="6" orient="horz" pos="540">
          <p15:clr>
            <a:srgbClr val="F26B43"/>
          </p15:clr>
        </p15:guide>
        <p15:guide id="7" orient="horz" pos="667">
          <p15:clr>
            <a:srgbClr val="F26B43"/>
          </p15:clr>
        </p15:guide>
      </p15:sldGuideLst>
    </p:ext>
  </p:extLst>
</p:sldMaster>
</file>

<file path=ppt/slideMasters/slideMaster5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952" name="Shape 9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3" name="Google Shape;953;p138"/>
          <p:cNvSpPr txBox="1"/>
          <p:nvPr>
            <p:ph type="title"/>
          </p:nvPr>
        </p:nvSpPr>
        <p:spPr>
          <a:xfrm>
            <a:off x="315951" y="274638"/>
            <a:ext cx="85104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Poppins ExtraBold"/>
              <a:buNone/>
              <a:defRPr b="0" i="0" sz="2600" u="none" cap="none" strike="noStrike">
                <a:solidFill>
                  <a:schemeClr val="lt1"/>
                </a:solidFill>
                <a:latin typeface="Poppins ExtraBold"/>
                <a:ea typeface="Poppins ExtraBold"/>
                <a:cs typeface="Poppins ExtraBold"/>
                <a:sym typeface="Poppins ExtraBol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954" name="Google Shape;954;p138"/>
          <p:cNvSpPr txBox="1"/>
          <p:nvPr>
            <p:ph idx="1" type="body"/>
          </p:nvPr>
        </p:nvSpPr>
        <p:spPr>
          <a:xfrm>
            <a:off x="315951" y="1233378"/>
            <a:ext cx="8512200" cy="364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55600" lvl="0" marL="457200" marR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42900" lvl="1" marL="9144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indent="-330200" lvl="2" marL="13716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600"/>
              <a:buFont typeface="Arial"/>
              <a:buChar char="•"/>
              <a:defRPr b="0" i="0" sz="16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indent="-317500" lvl="3" marL="18288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indent="-304800" lvl="4" marL="22860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indent="-342900" lvl="5" marL="27432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  <p:sldLayoutId id="2147483792" r:id="rId12"/>
    <p:sldLayoutId id="2147483793" r:id="rId13"/>
    <p:sldLayoutId id="2147483794" r:id="rId14"/>
    <p:sldLayoutId id="2147483795" r:id="rId15"/>
    <p:sldLayoutId id="2147483796" r:id="rId16"/>
    <p:sldLayoutId id="2147483797" r:id="rId17"/>
    <p:sldLayoutId id="2147483798" r:id="rId18"/>
    <p:sldLayoutId id="2147483799" r:id="rId19"/>
    <p:sldLayoutId id="2147483800" r:id="rId20"/>
    <p:sldLayoutId id="2147483801" r:id="rId21"/>
    <p:sldLayoutId id="2147483802" r:id="rId22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049" name="Shape 10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" name="Google Shape;1050;p161"/>
          <p:cNvSpPr txBox="1"/>
          <p:nvPr>
            <p:ph type="title"/>
          </p:nvPr>
        </p:nvSpPr>
        <p:spPr>
          <a:xfrm>
            <a:off x="315951" y="274638"/>
            <a:ext cx="85104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marR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300"/>
              <a:buFont typeface="Poppins ExtraBold"/>
              <a:buNone/>
              <a:defRPr b="0" i="0" sz="2000" u="none" cap="none" strike="noStrike">
                <a:solidFill>
                  <a:schemeClr val="dk1"/>
                </a:solidFill>
                <a:latin typeface="Poppins ExtraBold"/>
                <a:ea typeface="Poppins ExtraBold"/>
                <a:cs typeface="Poppins ExtraBold"/>
                <a:sym typeface="Poppins ExtraBold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051" name="Google Shape;1051;p161"/>
          <p:cNvSpPr txBox="1"/>
          <p:nvPr>
            <p:ph idx="1" type="body"/>
          </p:nvPr>
        </p:nvSpPr>
        <p:spPr>
          <a:xfrm>
            <a:off x="315950" y="1233375"/>
            <a:ext cx="7851000" cy="364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323850" lvl="0" marL="457200" marR="0" algn="l">
              <a:lnSpc>
                <a:spcPct val="90000"/>
              </a:lnSpc>
              <a:spcBef>
                <a:spcPts val="800"/>
              </a:spcBef>
              <a:spcAft>
                <a:spcPts val="0"/>
              </a:spcAft>
              <a:buClr>
                <a:srgbClr val="0029FF"/>
              </a:buClr>
              <a:buSzPts val="1500"/>
              <a:buFont typeface="Arial"/>
              <a:buChar char="•"/>
              <a:defRPr b="0" i="0" sz="15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17500" lvl="1" marL="9144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9FF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indent="-304800" lvl="2" marL="13716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9FF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indent="-298450" lvl="3" marL="18288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9FF"/>
              </a:buClr>
              <a:buSzPts val="1100"/>
              <a:buFont typeface="Arial"/>
              <a:buChar char="•"/>
              <a:defRPr b="0" i="0" sz="11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indent="-285750" lvl="4" marL="22860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rgbClr val="0029FF"/>
              </a:buClr>
              <a:buSzPts val="900"/>
              <a:buFont typeface="Arial"/>
              <a:buChar char="•"/>
              <a:defRPr b="0" i="0" sz="9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indent="-317500" lvl="5" marL="27432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17500" lvl="6" marL="32004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17500" lvl="7" marL="36576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17500" lvl="8" marL="4114800" marR="0" algn="l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Arial"/>
              <a:buChar char="•"/>
              <a:defRPr b="0" i="0" sz="1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pic>
        <p:nvPicPr>
          <p:cNvPr id="1052" name="Google Shape;1052;p161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8515821" y="265252"/>
            <a:ext cx="360553" cy="383885"/>
          </a:xfrm>
          <a:prstGeom prst="rect">
            <a:avLst/>
          </a:prstGeom>
          <a:noFill/>
          <a:ln>
            <a:noFill/>
          </a:ln>
        </p:spPr>
      </p:pic>
    </p:spTree>
  </p:cSld>
  <p:clrMap accent1="accent1" accent2="accent2" accent3="accent3" accent4="accent4" accent5="accent5" accent6="accent6" bg1="lt1" bg2="dk2" tx1="dk1" tx2="lt2" folHlink="folHlink" hlink="hlink"/>
  <p:sldLayoutIdLst>
    <p:sldLayoutId id="2147483803" r:id="rId2"/>
    <p:sldLayoutId id="2147483804" r:id="rId3"/>
    <p:sldLayoutId id="2147483805" r:id="rId4"/>
    <p:sldLayoutId id="2147483806" r:id="rId5"/>
    <p:sldLayoutId id="2147483807" r:id="rId6"/>
    <p:sldLayoutId id="2147483808" r:id="rId7"/>
    <p:sldLayoutId id="2147483809" r:id="rId8"/>
    <p:sldLayoutId id="2147483810" r:id="rId9"/>
    <p:sldLayoutId id="2147483811" r:id="rId10"/>
    <p:sldLayoutId id="2147483812" r:id="rId11"/>
    <p:sldLayoutId id="2147483813" r:id="rId12"/>
    <p:sldLayoutId id="2147483814" r:id="rId13"/>
    <p:sldLayoutId id="2147483815" r:id="rId14"/>
    <p:sldLayoutId id="2147483816" r:id="rId15"/>
    <p:sldLayoutId id="2147483817" r:id="rId16"/>
    <p:sldLayoutId id="2147483818" r:id="rId17"/>
    <p:sldLayoutId id="2147483819" r:id="rId18"/>
    <p:sldLayoutId id="2147483820" r:id="rId19"/>
    <p:sldLayoutId id="2147483821" r:id="rId20"/>
    <p:sldLayoutId id="2147483822" r:id="rId2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185" name="Shape 11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6" name="Google Shape;1186;p182"/>
          <p:cNvPicPr preferRelativeResize="0"/>
          <p:nvPr/>
        </p:nvPicPr>
        <p:blipFill rotWithShape="1">
          <a:blip r:embed="rId1">
            <a:alphaModFix/>
          </a:blip>
          <a:srcRect b="0" l="0" r="0" t="0"/>
          <a:stretch/>
        </p:blipFill>
        <p:spPr>
          <a:xfrm>
            <a:off x="8428311" y="265252"/>
            <a:ext cx="420413" cy="447619"/>
          </a:xfrm>
          <a:prstGeom prst="rect">
            <a:avLst/>
          </a:prstGeom>
          <a:noFill/>
          <a:ln>
            <a:noFill/>
          </a:ln>
        </p:spPr>
      </p:pic>
      <p:sp>
        <p:nvSpPr>
          <p:cNvPr id="1187" name="Google Shape;1187;p182"/>
          <p:cNvSpPr txBox="1"/>
          <p:nvPr>
            <p:ph type="title"/>
          </p:nvPr>
        </p:nvSpPr>
        <p:spPr>
          <a:xfrm>
            <a:off x="305991" y="277728"/>
            <a:ext cx="7945500" cy="2424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>
            <a:lvl1pPr lvl="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1" i="0" sz="16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lvl="1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88" name="Google Shape;1188;p182"/>
          <p:cNvSpPr txBox="1"/>
          <p:nvPr>
            <p:ph idx="1" type="body"/>
          </p:nvPr>
        </p:nvSpPr>
        <p:spPr>
          <a:xfrm>
            <a:off x="305991" y="1059656"/>
            <a:ext cx="8532000" cy="3591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rmAutofit/>
          </a:bodyPr>
          <a:lstStyle>
            <a:lvl1pPr indent="-304800" lvl="0" marL="457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1pPr>
            <a:lvl2pPr indent="-304800" lvl="1" marL="914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2pPr>
            <a:lvl3pPr indent="-304800" lvl="2" marL="1371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3pPr>
            <a:lvl4pPr indent="-304800" lvl="3" marL="1828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4pPr>
            <a:lvl5pPr indent="-304800" lvl="4" marL="22860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200"/>
              <a:buFont typeface="Arial"/>
              <a:buChar char="•"/>
              <a:defRPr b="0" i="0" sz="1200" u="none" cap="none" strike="noStrike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defRPr>
            </a:lvl5pPr>
            <a:lvl6pPr indent="-228600" lvl="5" marL="27432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  <a:defRPr b="0" i="0" sz="1400" u="none" cap="none" strike="noStrik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1189" name="Google Shape;1189;p182"/>
          <p:cNvSpPr txBox="1"/>
          <p:nvPr>
            <p:ph idx="12" type="sldNum"/>
          </p:nvPr>
        </p:nvSpPr>
        <p:spPr>
          <a:xfrm>
            <a:off x="6780610" y="4867275"/>
            <a:ext cx="20574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>
            <a:lvl1pPr indent="0" lvl="0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800"/>
              <a:buFont typeface="Arial"/>
              <a:buNone/>
              <a:defRPr b="0" i="0" sz="800" u="none" cap="none" strike="noStrike">
                <a:solidFill>
                  <a:srgbClr val="888888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823" r:id="rId2"/>
    <p:sldLayoutId id="2147483824" r:id="rId3"/>
    <p:sldLayoutId id="2147483825" r:id="rId4"/>
    <p:sldLayoutId id="2147483826" r:id="rId5"/>
    <p:sldLayoutId id="2147483827" r:id="rId6"/>
    <p:sldLayoutId id="2147483828" r:id="rId7"/>
    <p:sldLayoutId id="2147483829" r:id="rId8"/>
    <p:sldLayoutId id="2147483830" r:id="rId9"/>
    <p:sldLayoutId id="2147483831" r:id="rId10"/>
    <p:sldLayoutId id="2147483832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>
        <p15:guide id="1" pos="193">
          <p15:clr>
            <a:srgbClr val="F26B43"/>
          </p15:clr>
        </p15:guide>
        <p15:guide id="2" pos="5567">
          <p15:clr>
            <a:srgbClr val="F26B43"/>
          </p15:clr>
        </p15:guide>
        <p15:guide id="3" orient="horz" pos="174">
          <p15:clr>
            <a:srgbClr val="F26B43"/>
          </p15:clr>
        </p15:guide>
        <p15:guide id="4" orient="horz" pos="3066">
          <p15:clr>
            <a:srgbClr val="F26B43"/>
          </p15:clr>
        </p15:guide>
        <p15:guide id="5" orient="horz" pos="2929">
          <p15:clr>
            <a:srgbClr val="F26B43"/>
          </p15:clr>
        </p15:guide>
        <p15:guide id="6" orient="horz" pos="540">
          <p15:clr>
            <a:srgbClr val="F26B43"/>
          </p15:clr>
        </p15:guide>
        <p15:guide id="7" orient="horz" pos="667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2" name="Shape 123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833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1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86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7.png"/><Relationship Id="rId4" Type="http://schemas.openxmlformats.org/officeDocument/2006/relationships/image" Target="../media/image10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11.xm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9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8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09.png"/><Relationship Id="rId4" Type="http://schemas.openxmlformats.org/officeDocument/2006/relationships/image" Target="../media/image11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08.png"/><Relationship Id="rId4" Type="http://schemas.openxmlformats.org/officeDocument/2006/relationships/image" Target="../media/image11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05.png"/><Relationship Id="rId4" Type="http://schemas.openxmlformats.org/officeDocument/2006/relationships/image" Target="../media/image110.png"/><Relationship Id="rId5" Type="http://schemas.openxmlformats.org/officeDocument/2006/relationships/hyperlink" Target="https://signup.celonis.com/" TargetMode="Externa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6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0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.png"/><Relationship Id="rId4" Type="http://schemas.openxmlformats.org/officeDocument/2006/relationships/hyperlink" Target="http://signup.celonis.com/" TargetMode="External"/><Relationship Id="rId5" Type="http://schemas.openxmlformats.org/officeDocument/2006/relationships/image" Target="../media/image99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76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1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1.xml"/><Relationship Id="rId2" Type="http://schemas.openxmlformats.org/officeDocument/2006/relationships/notesSlide" Target="../notesSlides/notesSlide9.xml"/><Relationship Id="rId3" Type="http://schemas.openxmlformats.org/officeDocument/2006/relationships/hyperlink" Target="https://academy.celonis.com/courses/introduction-to-process-mining" TargetMode="External"/><Relationship Id="rId4" Type="http://schemas.openxmlformats.org/officeDocument/2006/relationships/hyperlink" Target="https://academy.celonis.com/courses/introduction-to-process-mining" TargetMode="External"/><Relationship Id="rId9" Type="http://schemas.openxmlformats.org/officeDocument/2006/relationships/hyperlink" Target="https://academy.celonis.com/courses/rising-stars-program-technical-pathway" TargetMode="External"/><Relationship Id="rId5" Type="http://schemas.openxmlformats.org/officeDocument/2006/relationships/hyperlink" Target="https://academy.celonis.com/learning-paths/process-mining-fundamentals-for-students" TargetMode="External"/><Relationship Id="rId6" Type="http://schemas.openxmlformats.org/officeDocument/2006/relationships/hyperlink" Target="https://academy.celonis.com/learning-paths/process-mining-fundamentals-for-students" TargetMode="External"/><Relationship Id="rId7" Type="http://schemas.openxmlformats.org/officeDocument/2006/relationships/hyperlink" Target="https://academy.celonis.com/courses/rising-stars-program-business-pathway" TargetMode="External"/><Relationship Id="rId8" Type="http://schemas.openxmlformats.org/officeDocument/2006/relationships/hyperlink" Target="https://academy.celonis.com/courses/rising-stars-program-business-pathway" TargetMode="External"/><Relationship Id="rId20" Type="http://schemas.openxmlformats.org/officeDocument/2006/relationships/hyperlink" Target="https://academy.celonis.com/courses/build-object-centric-data-models" TargetMode="External"/><Relationship Id="rId11" Type="http://schemas.openxmlformats.org/officeDocument/2006/relationships/hyperlink" Target="https://academy.celonis.com/courses/rising-stars-program-automation-pathway" TargetMode="External"/><Relationship Id="rId10" Type="http://schemas.openxmlformats.org/officeDocument/2006/relationships/hyperlink" Target="https://academy.celonis.com/courses/rising-stars-program-automation-pathway" TargetMode="External"/><Relationship Id="rId13" Type="http://schemas.openxmlformats.org/officeDocument/2006/relationships/hyperlink" Target="https://academy.celonis.com/courses/rising-stars-program-research-pathway" TargetMode="External"/><Relationship Id="rId12" Type="http://schemas.openxmlformats.org/officeDocument/2006/relationships/hyperlink" Target="https://academy.celonis.com/courses/rising-stars-program-research-pathway" TargetMode="External"/><Relationship Id="rId15" Type="http://schemas.openxmlformats.org/officeDocument/2006/relationships/hyperlink" Target="https://academy.celonis.com/courses/accelerate-process-analysis-with-insight-explorer" TargetMode="External"/><Relationship Id="rId14" Type="http://schemas.openxmlformats.org/officeDocument/2006/relationships/hyperlink" Target="https://academy.celonis.com/courses/configure-process-copilot" TargetMode="External"/><Relationship Id="rId17" Type="http://schemas.openxmlformats.org/officeDocument/2006/relationships/hyperlink" Target="https://academy.celonis.com/courses/ai-annotation-builder" TargetMode="External"/><Relationship Id="rId16" Type="http://schemas.openxmlformats.org/officeDocument/2006/relationships/hyperlink" Target="https://academy.celonis.com/courses/accelerate-process-analysis-with-insight-explorer" TargetMode="External"/><Relationship Id="rId19" Type="http://schemas.openxmlformats.org/officeDocument/2006/relationships/hyperlink" Target="https://academy.celonis.com/courses/build-object-centric-data-models" TargetMode="External"/><Relationship Id="rId18" Type="http://schemas.openxmlformats.org/officeDocument/2006/relationships/hyperlink" Target="https://academy.celonis.com/courses/connect-ai-agents-via-agent-tools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7" name="Shape 1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8" name="Google Shape;1238;p195"/>
          <p:cNvPicPr preferRelativeResize="0"/>
          <p:nvPr/>
        </p:nvPicPr>
        <p:blipFill rotWithShape="1">
          <a:blip r:embed="rId3">
            <a:alphaModFix amt="75000"/>
          </a:blip>
          <a:srcRect b="9950" l="23047" r="30487" t="0"/>
          <a:stretch/>
        </p:blipFill>
        <p:spPr>
          <a:xfrm>
            <a:off x="4458675" y="19975"/>
            <a:ext cx="4685326" cy="5103550"/>
          </a:xfrm>
          <a:prstGeom prst="rect">
            <a:avLst/>
          </a:prstGeom>
          <a:noFill/>
          <a:ln>
            <a:noFill/>
          </a:ln>
        </p:spPr>
      </p:pic>
      <p:sp>
        <p:nvSpPr>
          <p:cNvPr id="1239" name="Google Shape;1239;p195"/>
          <p:cNvSpPr txBox="1"/>
          <p:nvPr>
            <p:ph type="title"/>
          </p:nvPr>
        </p:nvSpPr>
        <p:spPr>
          <a:xfrm>
            <a:off x="305988" y="2199250"/>
            <a:ext cx="55764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b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b="0" lang="en-US"/>
              <a:t>Summer School 2026</a:t>
            </a:r>
            <a:endParaRPr b="0"/>
          </a:p>
        </p:txBody>
      </p:sp>
      <p:sp>
        <p:nvSpPr>
          <p:cNvPr id="1240" name="Google Shape;1240;p195"/>
          <p:cNvSpPr txBox="1"/>
          <p:nvPr>
            <p:ph idx="1" type="body"/>
          </p:nvPr>
        </p:nvSpPr>
        <p:spPr>
          <a:xfrm>
            <a:off x="305992" y="4013900"/>
            <a:ext cx="4266009" cy="18466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/>
              <a:t>Academic Alliance</a:t>
            </a:r>
            <a:endParaRPr/>
          </a:p>
        </p:txBody>
      </p:sp>
      <p:sp>
        <p:nvSpPr>
          <p:cNvPr id="1241" name="Google Shape;1241;p195"/>
          <p:cNvSpPr txBox="1"/>
          <p:nvPr>
            <p:ph idx="2" type="body"/>
          </p:nvPr>
        </p:nvSpPr>
        <p:spPr>
          <a:xfrm>
            <a:off x="305992" y="4252091"/>
            <a:ext cx="4266000" cy="1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200"/>
              <a:buNone/>
            </a:pPr>
            <a:r>
              <a:rPr lang="en-US"/>
              <a:t>27.08.2026</a:t>
            </a:r>
            <a:endParaRPr/>
          </a:p>
        </p:txBody>
      </p:sp>
      <p:sp>
        <p:nvSpPr>
          <p:cNvPr id="1242" name="Google Shape;1242;p195"/>
          <p:cNvSpPr txBox="1"/>
          <p:nvPr>
            <p:ph idx="3" type="body"/>
          </p:nvPr>
        </p:nvSpPr>
        <p:spPr>
          <a:xfrm>
            <a:off x="305991" y="2808542"/>
            <a:ext cx="4266011" cy="24622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</a:pPr>
            <a:r>
              <a:rPr lang="en-US"/>
              <a:t>Celonis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400" name="Shape 14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" name="Google Shape;1401;p204"/>
          <p:cNvSpPr txBox="1"/>
          <p:nvPr/>
        </p:nvSpPr>
        <p:spPr>
          <a:xfrm>
            <a:off x="3162100" y="3445800"/>
            <a:ext cx="2593200" cy="363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 sz="110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Find</a:t>
            </a:r>
            <a:endParaRPr sz="1100">
              <a:solidFill>
                <a:schemeClr val="lt1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 sz="1100">
                <a:solidFill>
                  <a:schemeClr val="lt1"/>
                </a:solidFill>
                <a:latin typeface="Poppins Light"/>
                <a:ea typeface="Poppins Light"/>
                <a:cs typeface="Poppins Light"/>
                <a:sym typeface="Poppins Light"/>
              </a:rPr>
              <a:t>your mentor or mentee.</a:t>
            </a:r>
            <a:endParaRPr sz="1100">
              <a:solidFill>
                <a:schemeClr val="lt1"/>
              </a:solidFill>
              <a:latin typeface="Poppins Light"/>
              <a:ea typeface="Poppins Light"/>
              <a:cs typeface="Poppins Light"/>
              <a:sym typeface="Poppins Light"/>
            </a:endParaRPr>
          </a:p>
        </p:txBody>
      </p:sp>
      <p:sp>
        <p:nvSpPr>
          <p:cNvPr id="1402" name="Google Shape;1402;p204"/>
          <p:cNvSpPr txBox="1"/>
          <p:nvPr/>
        </p:nvSpPr>
        <p:spPr>
          <a:xfrm>
            <a:off x="266299" y="1376171"/>
            <a:ext cx="5841600" cy="61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An alumni program from Celonis Academic Alliance bringing together Process Intelligence enthusiasts to grow, mentor, and lead. </a:t>
            </a:r>
            <a:endParaRPr sz="13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id="1403" name="Google Shape;1403;p204" title="Community Groups Images-16.png"/>
          <p:cNvPicPr preferRelativeResize="0"/>
          <p:nvPr/>
        </p:nvPicPr>
        <p:blipFill rotWithShape="1">
          <a:blip r:embed="rId3">
            <a:alphaModFix/>
          </a:blip>
          <a:srcRect b="-62101" l="27619" r="27619" t="-16248"/>
          <a:stretch/>
        </p:blipFill>
        <p:spPr>
          <a:xfrm>
            <a:off x="6249725" y="0"/>
            <a:ext cx="2894274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1404" name="Google Shape;1404;p204"/>
          <p:cNvSpPr txBox="1"/>
          <p:nvPr/>
        </p:nvSpPr>
        <p:spPr>
          <a:xfrm>
            <a:off x="360826" y="2400080"/>
            <a:ext cx="2593200" cy="1337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 sz="110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Connect</a:t>
            </a:r>
            <a:endParaRPr sz="1100">
              <a:solidFill>
                <a:schemeClr val="lt1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with a vetted circle of peers, talent, and PI thought leaders, unlocking career-defining relationships.</a:t>
            </a:r>
            <a:endParaRPr sz="11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sz="1100">
              <a:solidFill>
                <a:schemeClr val="lt1"/>
              </a:solidFill>
              <a:latin typeface="Poppins Light"/>
              <a:ea typeface="Poppins Light"/>
              <a:cs typeface="Poppins Light"/>
              <a:sym typeface="Poppins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sz="1100">
              <a:solidFill>
                <a:schemeClr val="lt1"/>
              </a:solidFill>
              <a:latin typeface="Poppins Light"/>
              <a:ea typeface="Poppins Light"/>
              <a:cs typeface="Poppins Light"/>
              <a:sym typeface="Poppins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sz="1100">
              <a:solidFill>
                <a:schemeClr val="lt1"/>
              </a:solidFill>
              <a:latin typeface="Poppins Light"/>
              <a:ea typeface="Poppins Light"/>
              <a:cs typeface="Poppins Light"/>
              <a:sym typeface="Poppins Light"/>
            </a:endParaRPr>
          </a:p>
        </p:txBody>
      </p:sp>
      <p:sp>
        <p:nvSpPr>
          <p:cNvPr id="1405" name="Google Shape;1405;p204"/>
          <p:cNvSpPr txBox="1"/>
          <p:nvPr/>
        </p:nvSpPr>
        <p:spPr>
          <a:xfrm>
            <a:off x="360825" y="3445805"/>
            <a:ext cx="25932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 sz="110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Access</a:t>
            </a:r>
            <a:endParaRPr sz="1100">
              <a:solidFill>
                <a:schemeClr val="lt1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a group of ready-to-hire talent for your business growth.</a:t>
            </a:r>
            <a:endParaRPr sz="11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sz="1100">
              <a:solidFill>
                <a:schemeClr val="lt1"/>
              </a:solidFill>
              <a:latin typeface="Poppins Light"/>
              <a:ea typeface="Poppins Light"/>
              <a:cs typeface="Poppins Light"/>
              <a:sym typeface="Poppins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sz="1100">
              <a:solidFill>
                <a:schemeClr val="lt1"/>
              </a:solidFill>
              <a:latin typeface="Poppins Light"/>
              <a:ea typeface="Poppins Light"/>
              <a:cs typeface="Poppins Light"/>
              <a:sym typeface="Poppins Light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sz="1100">
              <a:solidFill>
                <a:schemeClr val="lt1"/>
              </a:solidFill>
              <a:latin typeface="Poppins Light"/>
              <a:ea typeface="Poppins Light"/>
              <a:cs typeface="Poppins Light"/>
              <a:sym typeface="Poppins Light"/>
            </a:endParaRPr>
          </a:p>
        </p:txBody>
      </p:sp>
      <p:cxnSp>
        <p:nvCxnSpPr>
          <p:cNvPr id="1406" name="Google Shape;1406;p204"/>
          <p:cNvCxnSpPr/>
          <p:nvPr/>
        </p:nvCxnSpPr>
        <p:spPr>
          <a:xfrm>
            <a:off x="360825" y="2134677"/>
            <a:ext cx="52878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407" name="Google Shape;1407;p204"/>
          <p:cNvSpPr txBox="1"/>
          <p:nvPr/>
        </p:nvSpPr>
        <p:spPr>
          <a:xfrm>
            <a:off x="3162100" y="2400075"/>
            <a:ext cx="2593200" cy="948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rPr lang="en-US" sz="1100">
                <a:solidFill>
                  <a:schemeClr val="lt1"/>
                </a:solidFill>
                <a:latin typeface="Poppins SemiBold"/>
                <a:ea typeface="Poppins SemiBold"/>
                <a:cs typeface="Poppins SemiBold"/>
                <a:sym typeface="Poppins SemiBold"/>
              </a:rPr>
              <a:t>Accelerate</a:t>
            </a:r>
            <a:endParaRPr sz="1100">
              <a:solidFill>
                <a:schemeClr val="lt1"/>
              </a:solidFill>
              <a:latin typeface="Poppins SemiBold"/>
              <a:ea typeface="Poppins SemiBold"/>
              <a:cs typeface="Poppins SemiBold"/>
              <a:sym typeface="Poppins SemiBold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your growth from academia or early career to becoming an experienced professional.</a:t>
            </a:r>
            <a:endParaRPr sz="11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</a:pPr>
            <a:r>
              <a:t/>
            </a:r>
            <a:endParaRPr sz="1100">
              <a:solidFill>
                <a:schemeClr val="lt1"/>
              </a:solidFill>
              <a:latin typeface="Poppins Light"/>
              <a:ea typeface="Poppins Light"/>
              <a:cs typeface="Poppins Light"/>
              <a:sym typeface="Poppins Light"/>
            </a:endParaRPr>
          </a:p>
        </p:txBody>
      </p:sp>
      <p:sp>
        <p:nvSpPr>
          <p:cNvPr id="1408" name="Google Shape;1408;p204"/>
          <p:cNvSpPr txBox="1"/>
          <p:nvPr/>
        </p:nvSpPr>
        <p:spPr>
          <a:xfrm>
            <a:off x="334117" y="335250"/>
            <a:ext cx="76488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lang="en-US" sz="3200">
                <a:solidFill>
                  <a:schemeClr val="lt1"/>
                </a:solidFill>
                <a:highlight>
                  <a:schemeClr val="dk1"/>
                </a:highlight>
                <a:latin typeface="Poppins Medium"/>
                <a:ea typeface="Poppins Medium"/>
                <a:cs typeface="Poppins Medium"/>
                <a:sym typeface="Poppins Medium"/>
              </a:rPr>
              <a:t>Celonis Academic Alliance Alum</a:t>
            </a:r>
            <a:endParaRPr sz="3200">
              <a:solidFill>
                <a:schemeClr val="lt1"/>
              </a:solidFill>
              <a:highlight>
                <a:schemeClr val="dk1"/>
              </a:highlight>
              <a:latin typeface="Poppins Light"/>
              <a:ea typeface="Poppins Light"/>
              <a:cs typeface="Poppins Light"/>
              <a:sym typeface="Poppins Light"/>
            </a:endParaRPr>
          </a:p>
        </p:txBody>
      </p:sp>
      <p:sp>
        <p:nvSpPr>
          <p:cNvPr id="1409" name="Google Shape;1409;p204"/>
          <p:cNvSpPr/>
          <p:nvPr/>
        </p:nvSpPr>
        <p:spPr>
          <a:xfrm>
            <a:off x="360825" y="4428000"/>
            <a:ext cx="4934100" cy="488400"/>
          </a:xfrm>
          <a:prstGeom prst="roundRect">
            <a:avLst>
              <a:gd fmla="val 50000" name="adj"/>
            </a:avLst>
          </a:prstGeom>
          <a:solidFill>
            <a:schemeClr val="lt1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Upskill and make career-defining connections now</a:t>
            </a:r>
            <a:endParaRPr>
              <a:solidFill>
                <a:schemeClr val="dk1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grpSp>
        <p:nvGrpSpPr>
          <p:cNvPr id="1410" name="Google Shape;1410;p204"/>
          <p:cNvGrpSpPr/>
          <p:nvPr/>
        </p:nvGrpSpPr>
        <p:grpSpPr>
          <a:xfrm>
            <a:off x="5507469" y="4496100"/>
            <a:ext cx="1452900" cy="352200"/>
            <a:chOff x="5468094" y="4496100"/>
            <a:chExt cx="1452900" cy="352200"/>
          </a:xfrm>
        </p:grpSpPr>
        <p:cxnSp>
          <p:nvCxnSpPr>
            <p:cNvPr id="1411" name="Google Shape;1411;p204"/>
            <p:cNvCxnSpPr/>
            <p:nvPr/>
          </p:nvCxnSpPr>
          <p:spPr>
            <a:xfrm>
              <a:off x="5468094" y="4672200"/>
              <a:ext cx="1452900" cy="0"/>
            </a:xfrm>
            <a:prstGeom prst="straightConnector1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412" name="Google Shape;1412;p204"/>
            <p:cNvCxnSpPr/>
            <p:nvPr/>
          </p:nvCxnSpPr>
          <p:spPr>
            <a:xfrm>
              <a:off x="6612500" y="4496100"/>
              <a:ext cx="305100" cy="176100"/>
            </a:xfrm>
            <a:prstGeom prst="straightConnector1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</p:cxnSp>
        <p:cxnSp>
          <p:nvCxnSpPr>
            <p:cNvPr id="1413" name="Google Shape;1413;p204"/>
            <p:cNvCxnSpPr/>
            <p:nvPr/>
          </p:nvCxnSpPr>
          <p:spPr>
            <a:xfrm flipH="1" rot="10800000">
              <a:off x="6612500" y="4672200"/>
              <a:ext cx="305100" cy="176100"/>
            </a:xfrm>
            <a:prstGeom prst="straightConnector1">
              <a:avLst/>
            </a:prstGeom>
            <a:noFill/>
            <a:ln cap="flat" cmpd="sng" w="19050">
              <a:solidFill>
                <a:schemeClr val="lt1"/>
              </a:solidFill>
              <a:prstDash val="solid"/>
              <a:round/>
              <a:headEnd len="med" w="med" type="none"/>
              <a:tailEnd len="med" w="med" type="none"/>
            </a:ln>
          </p:spPr>
        </p:cxnSp>
      </p:grpSp>
      <p:pic>
        <p:nvPicPr>
          <p:cNvPr id="1414" name="Google Shape;1414;p204" title="adobe-express-qr-code (3).png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172925" y="3809700"/>
            <a:ext cx="1143000" cy="1143000"/>
          </a:xfrm>
          <a:prstGeom prst="rect">
            <a:avLst/>
          </a:prstGeom>
          <a:noFill/>
          <a:ln>
            <a:noFill/>
          </a:ln>
        </p:spPr>
      </p:pic>
      <p:sp>
        <p:nvSpPr>
          <p:cNvPr id="1415" name="Google Shape;1415;p204"/>
          <p:cNvSpPr txBox="1"/>
          <p:nvPr/>
        </p:nvSpPr>
        <p:spPr>
          <a:xfrm>
            <a:off x="334117" y="859688"/>
            <a:ext cx="7648800" cy="292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Arial"/>
              <a:buNone/>
            </a:pPr>
            <a:r>
              <a:rPr lang="en-US" sz="1900">
                <a:solidFill>
                  <a:schemeClr val="lt1"/>
                </a:solidFill>
                <a:highlight>
                  <a:schemeClr val="dk1"/>
                </a:highlight>
                <a:latin typeface="Poppins Medium"/>
                <a:ea typeface="Poppins Medium"/>
                <a:cs typeface="Poppins Medium"/>
                <a:sym typeface="Poppins Medium"/>
              </a:rPr>
              <a:t>Part of the PI Talent &amp; Career Network</a:t>
            </a:r>
            <a:endParaRPr sz="1900">
              <a:solidFill>
                <a:schemeClr val="lt1"/>
              </a:solidFill>
              <a:highlight>
                <a:schemeClr val="dk1"/>
              </a:highlight>
              <a:latin typeface="Poppins Light"/>
              <a:ea typeface="Poppins Light"/>
              <a:cs typeface="Poppins Light"/>
              <a:sym typeface="Poppins Light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19" name="Shape 1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" name="Google Shape;1420;p205"/>
          <p:cNvSpPr txBox="1"/>
          <p:nvPr>
            <p:ph type="title"/>
          </p:nvPr>
        </p:nvSpPr>
        <p:spPr>
          <a:xfrm>
            <a:off x="305991" y="2735036"/>
            <a:ext cx="85320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/>
              <a:t>Thank you.</a:t>
            </a:r>
            <a:endParaRPr b="0"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/>
          </a:p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246" name="Shape 1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7" name="Google Shape;1247;p196"/>
          <p:cNvSpPr txBox="1"/>
          <p:nvPr/>
        </p:nvSpPr>
        <p:spPr>
          <a:xfrm>
            <a:off x="1043200" y="1392925"/>
            <a:ext cx="2155500" cy="870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1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Celonis Academic Platform</a:t>
            </a:r>
            <a:endParaRPr sz="1701">
              <a:solidFill>
                <a:schemeClr val="lt1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248" name="Google Shape;1248;p196"/>
          <p:cNvSpPr/>
          <p:nvPr/>
        </p:nvSpPr>
        <p:spPr>
          <a:xfrm>
            <a:off x="8073550" y="2241100"/>
            <a:ext cx="997800" cy="431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9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249" name="Google Shape;1249;p196" title="Process Report_Visuals_A.png"/>
          <p:cNvPicPr preferRelativeResize="0"/>
          <p:nvPr/>
        </p:nvPicPr>
        <p:blipFill rotWithShape="1">
          <a:blip r:embed="rId3">
            <a:alphaModFix/>
          </a:blip>
          <a:srcRect b="26751" l="0" r="16241" t="0"/>
          <a:stretch/>
        </p:blipFill>
        <p:spPr>
          <a:xfrm>
            <a:off x="5975625" y="2407725"/>
            <a:ext cx="3168374" cy="2735776"/>
          </a:xfrm>
          <a:prstGeom prst="rect">
            <a:avLst/>
          </a:prstGeom>
          <a:noFill/>
          <a:ln>
            <a:noFill/>
          </a:ln>
        </p:spPr>
      </p:pic>
      <p:sp>
        <p:nvSpPr>
          <p:cNvPr id="1250" name="Google Shape;1250;p196"/>
          <p:cNvSpPr txBox="1"/>
          <p:nvPr/>
        </p:nvSpPr>
        <p:spPr>
          <a:xfrm>
            <a:off x="401625" y="307675"/>
            <a:ext cx="2892600" cy="48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26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Agenda</a:t>
            </a:r>
            <a:endParaRPr sz="2526">
              <a:solidFill>
                <a:schemeClr val="lt1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251" name="Google Shape;1251;p196"/>
          <p:cNvSpPr txBox="1"/>
          <p:nvPr/>
        </p:nvSpPr>
        <p:spPr>
          <a:xfrm>
            <a:off x="566963" y="1271586"/>
            <a:ext cx="503700" cy="600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lt1"/>
                </a:solidFill>
                <a:latin typeface="Poppins ExtraLight"/>
                <a:ea typeface="Poppins ExtraLight"/>
                <a:cs typeface="Poppins ExtraLight"/>
                <a:sym typeface="Poppins ExtraLight"/>
              </a:rPr>
              <a:t>1</a:t>
            </a:r>
            <a:endParaRPr sz="4000">
              <a:solidFill>
                <a:schemeClr val="lt1"/>
              </a:solidFill>
              <a:latin typeface="Poppins ExtraLight"/>
              <a:ea typeface="Poppins ExtraLight"/>
              <a:cs typeface="Poppins ExtraLight"/>
              <a:sym typeface="Poppins ExtraLight"/>
            </a:endParaRPr>
          </a:p>
        </p:txBody>
      </p:sp>
      <p:sp>
        <p:nvSpPr>
          <p:cNvPr id="1252" name="Google Shape;1252;p196"/>
          <p:cNvSpPr txBox="1"/>
          <p:nvPr/>
        </p:nvSpPr>
        <p:spPr>
          <a:xfrm>
            <a:off x="3965097" y="1392922"/>
            <a:ext cx="1782000" cy="870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Data Upload and Build Views</a:t>
            </a:r>
            <a:endParaRPr sz="1700">
              <a:solidFill>
                <a:schemeClr val="lt1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cxnSp>
        <p:nvCxnSpPr>
          <p:cNvPr id="1253" name="Google Shape;1253;p196"/>
          <p:cNvCxnSpPr/>
          <p:nvPr/>
        </p:nvCxnSpPr>
        <p:spPr>
          <a:xfrm>
            <a:off x="408200" y="2203600"/>
            <a:ext cx="25698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254" name="Google Shape;1254;p196"/>
          <p:cNvSpPr txBox="1"/>
          <p:nvPr/>
        </p:nvSpPr>
        <p:spPr>
          <a:xfrm>
            <a:off x="3330088" y="1271586"/>
            <a:ext cx="503700" cy="600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lt1"/>
                </a:solidFill>
                <a:latin typeface="Poppins ExtraLight"/>
                <a:ea typeface="Poppins ExtraLight"/>
                <a:cs typeface="Poppins ExtraLight"/>
                <a:sym typeface="Poppins ExtraLight"/>
              </a:rPr>
              <a:t>2</a:t>
            </a:r>
            <a:endParaRPr sz="4000">
              <a:solidFill>
                <a:schemeClr val="lt1"/>
              </a:solidFill>
              <a:latin typeface="Poppins ExtraLight"/>
              <a:ea typeface="Poppins ExtraLight"/>
              <a:cs typeface="Poppins ExtraLight"/>
              <a:sym typeface="Poppins ExtraLight"/>
            </a:endParaRPr>
          </a:p>
        </p:txBody>
      </p:sp>
      <p:sp>
        <p:nvSpPr>
          <p:cNvPr id="1255" name="Google Shape;1255;p196"/>
          <p:cNvSpPr txBox="1"/>
          <p:nvPr/>
        </p:nvSpPr>
        <p:spPr>
          <a:xfrm>
            <a:off x="6914425" y="1392922"/>
            <a:ext cx="1603800" cy="870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Process Co-pilot</a:t>
            </a:r>
            <a:endParaRPr sz="1700">
              <a:solidFill>
                <a:schemeClr val="lt1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256" name="Google Shape;1256;p196"/>
          <p:cNvSpPr txBox="1"/>
          <p:nvPr/>
        </p:nvSpPr>
        <p:spPr>
          <a:xfrm>
            <a:off x="6287363" y="1271586"/>
            <a:ext cx="503700" cy="600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lt1"/>
                </a:solidFill>
                <a:latin typeface="Poppins ExtraLight"/>
                <a:ea typeface="Poppins ExtraLight"/>
                <a:cs typeface="Poppins ExtraLight"/>
                <a:sym typeface="Poppins ExtraLight"/>
              </a:rPr>
              <a:t>3</a:t>
            </a:r>
            <a:endParaRPr sz="4000">
              <a:solidFill>
                <a:schemeClr val="lt1"/>
              </a:solidFill>
              <a:latin typeface="Poppins ExtraLight"/>
              <a:ea typeface="Poppins ExtraLight"/>
              <a:cs typeface="Poppins ExtraLight"/>
              <a:sym typeface="Poppins ExtraLight"/>
            </a:endParaRPr>
          </a:p>
        </p:txBody>
      </p:sp>
      <p:sp>
        <p:nvSpPr>
          <p:cNvPr id="1257" name="Google Shape;1257;p196"/>
          <p:cNvSpPr txBox="1"/>
          <p:nvPr/>
        </p:nvSpPr>
        <p:spPr>
          <a:xfrm>
            <a:off x="1043200" y="2798697"/>
            <a:ext cx="1934700" cy="870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Annotation Builder</a:t>
            </a:r>
            <a:endParaRPr sz="1700">
              <a:solidFill>
                <a:schemeClr val="lt1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258" name="Google Shape;1258;p196"/>
          <p:cNvSpPr txBox="1"/>
          <p:nvPr/>
        </p:nvSpPr>
        <p:spPr>
          <a:xfrm>
            <a:off x="408200" y="2682261"/>
            <a:ext cx="503700" cy="600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lt1"/>
                </a:solidFill>
                <a:latin typeface="Poppins ExtraLight"/>
                <a:ea typeface="Poppins ExtraLight"/>
                <a:cs typeface="Poppins ExtraLight"/>
                <a:sym typeface="Poppins ExtraLight"/>
              </a:rPr>
              <a:t>4</a:t>
            </a:r>
            <a:endParaRPr sz="4000">
              <a:solidFill>
                <a:schemeClr val="lt1"/>
              </a:solidFill>
              <a:latin typeface="Poppins ExtraLight"/>
              <a:ea typeface="Poppins ExtraLight"/>
              <a:cs typeface="Poppins ExtraLight"/>
              <a:sym typeface="Poppins ExtraLight"/>
            </a:endParaRPr>
          </a:p>
        </p:txBody>
      </p:sp>
      <p:sp>
        <p:nvSpPr>
          <p:cNvPr id="1259" name="Google Shape;1259;p196"/>
          <p:cNvSpPr txBox="1"/>
          <p:nvPr/>
        </p:nvSpPr>
        <p:spPr>
          <a:xfrm>
            <a:off x="3949225" y="2812659"/>
            <a:ext cx="2084700" cy="870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Additional Learning Material</a:t>
            </a:r>
            <a:endParaRPr sz="1700">
              <a:solidFill>
                <a:schemeClr val="lt1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cxnSp>
        <p:nvCxnSpPr>
          <p:cNvPr id="1260" name="Google Shape;1260;p196"/>
          <p:cNvCxnSpPr/>
          <p:nvPr/>
        </p:nvCxnSpPr>
        <p:spPr>
          <a:xfrm>
            <a:off x="3351750" y="2203600"/>
            <a:ext cx="25698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61" name="Google Shape;1261;p196"/>
          <p:cNvCxnSpPr/>
          <p:nvPr/>
        </p:nvCxnSpPr>
        <p:spPr>
          <a:xfrm>
            <a:off x="6295300" y="2203600"/>
            <a:ext cx="25698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262" name="Google Shape;1262;p196"/>
          <p:cNvCxnSpPr/>
          <p:nvPr/>
        </p:nvCxnSpPr>
        <p:spPr>
          <a:xfrm>
            <a:off x="408200" y="3632338"/>
            <a:ext cx="25698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263" name="Google Shape;1263;p196"/>
          <p:cNvSpPr txBox="1"/>
          <p:nvPr/>
        </p:nvSpPr>
        <p:spPr>
          <a:xfrm>
            <a:off x="3330100" y="2682261"/>
            <a:ext cx="503700" cy="600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lt1"/>
                </a:solidFill>
                <a:latin typeface="Poppins ExtraLight"/>
                <a:ea typeface="Poppins ExtraLight"/>
                <a:cs typeface="Poppins ExtraLight"/>
                <a:sym typeface="Poppins ExtraLight"/>
              </a:rPr>
              <a:t>5</a:t>
            </a:r>
            <a:endParaRPr sz="4000">
              <a:solidFill>
                <a:schemeClr val="lt1"/>
              </a:solidFill>
              <a:latin typeface="Poppins ExtraLight"/>
              <a:ea typeface="Poppins ExtraLight"/>
              <a:cs typeface="Poppins ExtraLight"/>
              <a:sym typeface="Poppins ExtraLight"/>
            </a:endParaRPr>
          </a:p>
        </p:txBody>
      </p:sp>
      <p:cxnSp>
        <p:nvCxnSpPr>
          <p:cNvPr id="1264" name="Google Shape;1264;p196"/>
          <p:cNvCxnSpPr/>
          <p:nvPr/>
        </p:nvCxnSpPr>
        <p:spPr>
          <a:xfrm>
            <a:off x="3351750" y="3632338"/>
            <a:ext cx="25698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68" name="Shape 1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" name="Google Shape;1269;p197"/>
          <p:cNvSpPr txBox="1"/>
          <p:nvPr>
            <p:ph type="title"/>
          </p:nvPr>
        </p:nvSpPr>
        <p:spPr>
          <a:xfrm>
            <a:off x="305991" y="277728"/>
            <a:ext cx="7945500" cy="6156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Process Copilots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0" lang="en-US" sz="1200"/>
              <a:t>Domain specific AI copilots that can be embedded within automations/orchestrations or interacted with via a chat interface in Celonis or in applications like MS Teams.</a:t>
            </a:r>
            <a:endParaRPr b="0" sz="1200"/>
          </a:p>
        </p:txBody>
      </p:sp>
      <p:sp>
        <p:nvSpPr>
          <p:cNvPr id="1270" name="Google Shape;1270;p197"/>
          <p:cNvSpPr txBox="1"/>
          <p:nvPr/>
        </p:nvSpPr>
        <p:spPr>
          <a:xfrm>
            <a:off x="1055657" y="2785555"/>
            <a:ext cx="30513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en-US" sz="13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Democratizes access</a:t>
            </a:r>
            <a:r>
              <a:rPr lang="en-US" sz="13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 to process insights via natural language conversations</a:t>
            </a:r>
            <a:endParaRPr b="1" sz="13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71" name="Google Shape;1271;p197"/>
          <p:cNvSpPr txBox="1"/>
          <p:nvPr/>
        </p:nvSpPr>
        <p:spPr>
          <a:xfrm>
            <a:off x="1055657" y="3545508"/>
            <a:ext cx="30513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en-US" sz="13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Saves time </a:t>
            </a:r>
            <a:r>
              <a:rPr lang="en-US" sz="13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for analysts to focus on high-value tasks</a:t>
            </a:r>
            <a:endParaRPr b="1" sz="1300">
              <a:latin typeface="Poppins"/>
              <a:ea typeface="Poppins"/>
              <a:cs typeface="Poppins"/>
              <a:sym typeface="Poppins"/>
            </a:endParaRPr>
          </a:p>
        </p:txBody>
      </p:sp>
      <p:cxnSp>
        <p:nvCxnSpPr>
          <p:cNvPr id="1272" name="Google Shape;1272;p197"/>
          <p:cNvCxnSpPr/>
          <p:nvPr/>
        </p:nvCxnSpPr>
        <p:spPr>
          <a:xfrm>
            <a:off x="436039" y="2567116"/>
            <a:ext cx="3669600" cy="0"/>
          </a:xfrm>
          <a:prstGeom prst="straightConnector1">
            <a:avLst/>
          </a:prstGeom>
          <a:noFill/>
          <a:ln cap="rnd" cmpd="sng" w="9525">
            <a:solidFill>
              <a:srgbClr val="000000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1273" name="Google Shape;1273;p197"/>
          <p:cNvCxnSpPr/>
          <p:nvPr/>
        </p:nvCxnSpPr>
        <p:spPr>
          <a:xfrm>
            <a:off x="460390" y="3334883"/>
            <a:ext cx="3669600" cy="0"/>
          </a:xfrm>
          <a:prstGeom prst="straightConnector1">
            <a:avLst/>
          </a:prstGeom>
          <a:noFill/>
          <a:ln cap="rnd" cmpd="sng" w="9525">
            <a:solidFill>
              <a:srgbClr val="000000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1274" name="Google Shape;1274;p197"/>
          <p:cNvSpPr txBox="1"/>
          <p:nvPr/>
        </p:nvSpPr>
        <p:spPr>
          <a:xfrm>
            <a:off x="434707" y="3545508"/>
            <a:ext cx="3855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3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03</a:t>
            </a:r>
            <a:endParaRPr sz="1300">
              <a:solidFill>
                <a:srgbClr val="000000"/>
              </a:solidFill>
            </a:endParaRPr>
          </a:p>
        </p:txBody>
      </p:sp>
      <p:sp>
        <p:nvSpPr>
          <p:cNvPr id="1275" name="Google Shape;1275;p197"/>
          <p:cNvSpPr txBox="1"/>
          <p:nvPr/>
        </p:nvSpPr>
        <p:spPr>
          <a:xfrm>
            <a:off x="434707" y="2785555"/>
            <a:ext cx="3855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3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0</a:t>
            </a:r>
            <a:r>
              <a:rPr b="1" lang="en-US" sz="23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2</a:t>
            </a:r>
            <a:endParaRPr sz="1300">
              <a:solidFill>
                <a:srgbClr val="000000"/>
              </a:solidFill>
            </a:endParaRPr>
          </a:p>
        </p:txBody>
      </p:sp>
      <p:sp>
        <p:nvSpPr>
          <p:cNvPr id="1276" name="Google Shape;1276;p197"/>
          <p:cNvSpPr txBox="1"/>
          <p:nvPr/>
        </p:nvSpPr>
        <p:spPr>
          <a:xfrm>
            <a:off x="434707" y="2025601"/>
            <a:ext cx="3855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3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0</a:t>
            </a:r>
            <a:r>
              <a:rPr b="1" lang="en-US" sz="23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1</a:t>
            </a:r>
            <a:endParaRPr sz="1300">
              <a:solidFill>
                <a:srgbClr val="000000"/>
              </a:solidFill>
            </a:endParaRPr>
          </a:p>
        </p:txBody>
      </p:sp>
      <p:sp>
        <p:nvSpPr>
          <p:cNvPr id="1277" name="Google Shape;1277;p197"/>
          <p:cNvSpPr txBox="1"/>
          <p:nvPr/>
        </p:nvSpPr>
        <p:spPr>
          <a:xfrm>
            <a:off x="1055657" y="2025601"/>
            <a:ext cx="30513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en-US" sz="13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Customizable</a:t>
            </a:r>
            <a:r>
              <a:rPr lang="en-US" sz="13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 to support any specific use case</a:t>
            </a:r>
            <a:endParaRPr b="1" sz="1300">
              <a:latin typeface="Poppins"/>
              <a:ea typeface="Poppins"/>
              <a:cs typeface="Poppins"/>
              <a:sym typeface="Poppins"/>
            </a:endParaRPr>
          </a:p>
        </p:txBody>
      </p:sp>
      <p:grpSp>
        <p:nvGrpSpPr>
          <p:cNvPr id="1278" name="Google Shape;1278;p197"/>
          <p:cNvGrpSpPr/>
          <p:nvPr/>
        </p:nvGrpSpPr>
        <p:grpSpPr>
          <a:xfrm>
            <a:off x="4329320" y="1606719"/>
            <a:ext cx="4390863" cy="2680748"/>
            <a:chOff x="3715275" y="1242200"/>
            <a:chExt cx="5123528" cy="3128061"/>
          </a:xfrm>
        </p:grpSpPr>
        <p:pic>
          <p:nvPicPr>
            <p:cNvPr id="1279" name="Google Shape;1279;p197"/>
            <p:cNvPicPr preferRelativeResize="0"/>
            <p:nvPr/>
          </p:nvPicPr>
          <p:blipFill rotWithShape="1">
            <a:blip r:embed="rId3">
              <a:alphaModFix/>
            </a:blip>
            <a:srcRect b="0" l="14085" r="5478" t="0"/>
            <a:stretch/>
          </p:blipFill>
          <p:spPr>
            <a:xfrm>
              <a:off x="4266327" y="1401973"/>
              <a:ext cx="4061557" cy="2607517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Ein Bild, das Text, Elektronik, drinnen, Bildschirm enthält.&#10;&#10;Automatisch generierte Beschreibung" id="1280" name="Google Shape;1280;p197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>
              <a:off x="3715275" y="1242200"/>
              <a:ext cx="5123528" cy="3128061"/>
            </a:xfrm>
            <a:custGeom>
              <a:rect b="b" l="l" r="r" t="t"/>
              <a:pathLst>
                <a:path extrusionOk="0" h="1782371" w="2919389">
                  <a:moveTo>
                    <a:pt x="421003" y="205459"/>
                  </a:moveTo>
                  <a:lnTo>
                    <a:pt x="421003" y="1538111"/>
                  </a:lnTo>
                  <a:lnTo>
                    <a:pt x="2542018" y="1538111"/>
                  </a:lnTo>
                  <a:lnTo>
                    <a:pt x="2542018" y="205459"/>
                  </a:lnTo>
                  <a:close/>
                  <a:moveTo>
                    <a:pt x="0" y="0"/>
                  </a:moveTo>
                  <a:lnTo>
                    <a:pt x="2919389" y="0"/>
                  </a:lnTo>
                  <a:lnTo>
                    <a:pt x="2919389" y="1782371"/>
                  </a:lnTo>
                  <a:lnTo>
                    <a:pt x="0" y="1782371"/>
                  </a:lnTo>
                  <a:close/>
                </a:path>
              </a:pathLst>
            </a:custGeom>
            <a:noFill/>
            <a:ln>
              <a:noFill/>
            </a:ln>
          </p:spPr>
        </p:pic>
        <p:sp>
          <p:nvSpPr>
            <p:cNvPr id="1281" name="Google Shape;1281;p197"/>
            <p:cNvSpPr/>
            <p:nvPr/>
          </p:nvSpPr>
          <p:spPr>
            <a:xfrm>
              <a:off x="5763116" y="1569900"/>
              <a:ext cx="1101000" cy="124200"/>
            </a:xfrm>
            <a:prstGeom prst="rect">
              <a:avLst/>
            </a:prstGeom>
            <a:solidFill>
              <a:srgbClr val="FFFFFF"/>
            </a:solidFill>
            <a:ln cap="flat" cmpd="sng" w="9525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91425" lIns="91425" spcFirstLastPara="1" rIns="91425" wrap="square" tIns="91425">
              <a:noAutofit/>
            </a:bodyPr>
            <a:lstStyle/>
            <a:p>
              <a:pPr indent="0" lvl="0" marL="0" rtl="0" algn="ctr"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85" name="Shape 12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6" name="Google Shape;1286;p198"/>
          <p:cNvPicPr preferRelativeResize="0"/>
          <p:nvPr/>
        </p:nvPicPr>
        <p:blipFill rotWithShape="1">
          <a:blip r:embed="rId3">
            <a:alphaModFix/>
          </a:blip>
          <a:srcRect b="0" l="0" r="3596" t="0"/>
          <a:stretch/>
        </p:blipFill>
        <p:spPr>
          <a:xfrm>
            <a:off x="4818247" y="1777825"/>
            <a:ext cx="3493400" cy="2187875"/>
          </a:xfrm>
          <a:prstGeom prst="rect">
            <a:avLst/>
          </a:prstGeom>
          <a:noFill/>
          <a:ln>
            <a:noFill/>
          </a:ln>
        </p:spPr>
      </p:pic>
      <p:sp>
        <p:nvSpPr>
          <p:cNvPr id="1287" name="Google Shape;1287;p198"/>
          <p:cNvSpPr txBox="1"/>
          <p:nvPr>
            <p:ph type="title"/>
          </p:nvPr>
        </p:nvSpPr>
        <p:spPr>
          <a:xfrm>
            <a:off x="305991" y="277728"/>
            <a:ext cx="7945500" cy="7389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latin typeface="Poppins"/>
                <a:ea typeface="Poppins"/>
                <a:cs typeface="Poppins"/>
                <a:sym typeface="Poppins"/>
              </a:rPr>
              <a:t>Annotation Builder</a:t>
            </a:r>
            <a:endParaRPr b="1" sz="1600"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>
                <a:latin typeface="Poppins Light"/>
                <a:ea typeface="Poppins Light"/>
                <a:cs typeface="Poppins Light"/>
                <a:sym typeface="Poppins Light"/>
              </a:rPr>
              <a:t>A low-code environment to quickly enrich the data you have in Celonis with additional AI-generated intelligence. </a:t>
            </a:r>
            <a:endParaRPr sz="1200">
              <a:latin typeface="Poppins Light"/>
              <a:ea typeface="Poppins Light"/>
              <a:cs typeface="Poppins Light"/>
              <a:sym typeface="Poppins Light"/>
            </a:endParaRPr>
          </a:p>
        </p:txBody>
      </p:sp>
      <p:sp>
        <p:nvSpPr>
          <p:cNvPr id="1288" name="Google Shape;1288;p198"/>
          <p:cNvSpPr txBox="1"/>
          <p:nvPr/>
        </p:nvSpPr>
        <p:spPr>
          <a:xfrm>
            <a:off x="1055657" y="2785555"/>
            <a:ext cx="30513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en-US" sz="13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Replicate human reasoning</a:t>
            </a:r>
            <a:r>
              <a:rPr lang="en-US" sz="13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 in task automation using LLMs</a:t>
            </a:r>
            <a:endParaRPr sz="13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289" name="Google Shape;1289;p198"/>
          <p:cNvSpPr txBox="1"/>
          <p:nvPr/>
        </p:nvSpPr>
        <p:spPr>
          <a:xfrm>
            <a:off x="1055657" y="3545508"/>
            <a:ext cx="30513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en-US" sz="13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Adaptable</a:t>
            </a:r>
            <a:r>
              <a:rPr lang="en-US" sz="13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 to any use case, streamlining repetitive workflows</a:t>
            </a:r>
            <a:endParaRPr sz="13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cxnSp>
        <p:nvCxnSpPr>
          <p:cNvPr id="1290" name="Google Shape;1290;p198"/>
          <p:cNvCxnSpPr/>
          <p:nvPr/>
        </p:nvCxnSpPr>
        <p:spPr>
          <a:xfrm>
            <a:off x="436039" y="2567116"/>
            <a:ext cx="3669600" cy="0"/>
          </a:xfrm>
          <a:prstGeom prst="straightConnector1">
            <a:avLst/>
          </a:prstGeom>
          <a:noFill/>
          <a:ln cap="rnd" cmpd="sng" w="9525">
            <a:solidFill>
              <a:srgbClr val="000000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1291" name="Google Shape;1291;p198"/>
          <p:cNvCxnSpPr/>
          <p:nvPr/>
        </p:nvCxnSpPr>
        <p:spPr>
          <a:xfrm>
            <a:off x="460390" y="3334883"/>
            <a:ext cx="3669600" cy="0"/>
          </a:xfrm>
          <a:prstGeom prst="straightConnector1">
            <a:avLst/>
          </a:prstGeom>
          <a:noFill/>
          <a:ln cap="rnd" cmpd="sng" w="9525">
            <a:solidFill>
              <a:srgbClr val="000000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1292" name="Google Shape;1292;p198"/>
          <p:cNvSpPr txBox="1"/>
          <p:nvPr/>
        </p:nvSpPr>
        <p:spPr>
          <a:xfrm>
            <a:off x="434707" y="3545508"/>
            <a:ext cx="3855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3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03</a:t>
            </a:r>
            <a:endParaRPr sz="1300">
              <a:solidFill>
                <a:srgbClr val="000000"/>
              </a:solidFill>
            </a:endParaRPr>
          </a:p>
        </p:txBody>
      </p:sp>
      <p:sp>
        <p:nvSpPr>
          <p:cNvPr id="1293" name="Google Shape;1293;p198"/>
          <p:cNvSpPr txBox="1"/>
          <p:nvPr/>
        </p:nvSpPr>
        <p:spPr>
          <a:xfrm>
            <a:off x="434707" y="2785555"/>
            <a:ext cx="3855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3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0</a:t>
            </a:r>
            <a:r>
              <a:rPr b="1" lang="en-US" sz="23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2</a:t>
            </a:r>
            <a:endParaRPr sz="1300">
              <a:solidFill>
                <a:srgbClr val="000000"/>
              </a:solidFill>
            </a:endParaRPr>
          </a:p>
        </p:txBody>
      </p:sp>
      <p:sp>
        <p:nvSpPr>
          <p:cNvPr id="1294" name="Google Shape;1294;p198"/>
          <p:cNvSpPr txBox="1"/>
          <p:nvPr/>
        </p:nvSpPr>
        <p:spPr>
          <a:xfrm>
            <a:off x="434707" y="2025601"/>
            <a:ext cx="3855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23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0</a:t>
            </a:r>
            <a:r>
              <a:rPr b="1" lang="en-US" sz="2300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1</a:t>
            </a:r>
            <a:endParaRPr sz="1300">
              <a:solidFill>
                <a:srgbClr val="000000"/>
              </a:solidFill>
            </a:endParaRPr>
          </a:p>
        </p:txBody>
      </p:sp>
      <p:sp>
        <p:nvSpPr>
          <p:cNvPr id="1295" name="Google Shape;1295;p198"/>
          <p:cNvSpPr txBox="1"/>
          <p:nvPr/>
        </p:nvSpPr>
        <p:spPr>
          <a:xfrm>
            <a:off x="1055657" y="2025601"/>
            <a:ext cx="3051300" cy="323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en-US" sz="13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Use natural language</a:t>
            </a:r>
            <a:r>
              <a:rPr lang="en-US" sz="13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 to effortlessly instruct data actions</a:t>
            </a:r>
            <a:endParaRPr sz="13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pic>
        <p:nvPicPr>
          <p:cNvPr descr="Ein Bild, das Text, Elektronik, drinnen, Bildschirm enthält.&#10;&#10;Automatisch generierte Beschreibung" id="1296" name="Google Shape;1296;p19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329320" y="1606719"/>
            <a:ext cx="4393680" cy="2682468"/>
          </a:xfrm>
          <a:custGeom>
            <a:rect b="b" l="l" r="r" t="t"/>
            <a:pathLst>
              <a:path extrusionOk="0" h="1782371" w="2919389">
                <a:moveTo>
                  <a:pt x="421003" y="205459"/>
                </a:moveTo>
                <a:lnTo>
                  <a:pt x="421003" y="1538111"/>
                </a:lnTo>
                <a:lnTo>
                  <a:pt x="2542018" y="1538111"/>
                </a:lnTo>
                <a:lnTo>
                  <a:pt x="2542018" y="205459"/>
                </a:lnTo>
                <a:close/>
                <a:moveTo>
                  <a:pt x="0" y="0"/>
                </a:moveTo>
                <a:lnTo>
                  <a:pt x="2919389" y="0"/>
                </a:lnTo>
                <a:lnTo>
                  <a:pt x="2919389" y="1782371"/>
                </a:lnTo>
                <a:lnTo>
                  <a:pt x="0" y="1782371"/>
                </a:lnTo>
                <a:close/>
              </a:path>
            </a:pathLst>
          </a:cu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0" name="Shape 13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1" name="Google Shape;1301;p199"/>
          <p:cNvSpPr txBox="1"/>
          <p:nvPr>
            <p:ph type="title"/>
          </p:nvPr>
        </p:nvSpPr>
        <p:spPr>
          <a:xfrm>
            <a:off x="305991" y="430128"/>
            <a:ext cx="79455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800">
                <a:latin typeface="Poppins"/>
                <a:ea typeface="Poppins"/>
                <a:cs typeface="Poppins"/>
                <a:sym typeface="Poppins"/>
              </a:rPr>
              <a:t>Start right away!</a:t>
            </a:r>
            <a:br>
              <a:rPr b="1" lang="en-US" sz="1800">
                <a:latin typeface="Poppins"/>
                <a:ea typeface="Poppins"/>
                <a:cs typeface="Poppins"/>
                <a:sym typeface="Poppins"/>
              </a:rPr>
            </a:br>
            <a:r>
              <a:rPr lang="en-US" sz="1500">
                <a:latin typeface="Poppins SemiBold"/>
                <a:ea typeface="Poppins SemiBold"/>
                <a:cs typeface="Poppins SemiBold"/>
                <a:sym typeface="Poppins SemiBold"/>
              </a:rPr>
              <a:t>Access Celonis Academic License</a:t>
            </a:r>
            <a:endParaRPr sz="1500"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sp>
        <p:nvSpPr>
          <p:cNvPr id="1302" name="Google Shape;1302;p199"/>
          <p:cNvSpPr/>
          <p:nvPr/>
        </p:nvSpPr>
        <p:spPr>
          <a:xfrm>
            <a:off x="580225" y="1656750"/>
            <a:ext cx="2958900" cy="1830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-304800" lvl="0" marL="45720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AutoNum type="arabicPeriod"/>
            </a:pPr>
            <a:r>
              <a:rPr lang="en-US" sz="1200">
                <a:solidFill>
                  <a:schemeClr val="dk1"/>
                </a:solidFill>
                <a:highlight>
                  <a:schemeClr val="lt1"/>
                </a:highlight>
                <a:latin typeface="Poppins"/>
                <a:ea typeface="Poppins"/>
                <a:cs typeface="Poppins"/>
                <a:sym typeface="Poppins"/>
              </a:rPr>
              <a:t>Register for free with your academic email address.</a:t>
            </a:r>
            <a:endParaRPr sz="1200">
              <a:solidFill>
                <a:schemeClr val="dk1"/>
              </a:solidFill>
              <a:highlight>
                <a:schemeClr val="lt1"/>
              </a:highlight>
              <a:latin typeface="Poppins"/>
              <a:ea typeface="Poppins"/>
              <a:cs typeface="Poppins"/>
              <a:sym typeface="Poppins"/>
            </a:endParaRPr>
          </a:p>
          <a:p>
            <a:pPr indent="-304800" lvl="0" marL="4572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AutoNum type="arabicPeriod"/>
            </a:pPr>
            <a:r>
              <a:rPr lang="en-US" sz="1200">
                <a:solidFill>
                  <a:schemeClr val="dk1"/>
                </a:solidFill>
                <a:highlight>
                  <a:schemeClr val="lt1"/>
                </a:highlight>
                <a:latin typeface="Poppins"/>
                <a:ea typeface="Poppins"/>
                <a:cs typeface="Poppins"/>
                <a:sym typeface="Poppins"/>
              </a:rPr>
              <a:t>Open the invitation e-mail and complete the registration as</a:t>
            </a:r>
            <a:endParaRPr sz="1200">
              <a:solidFill>
                <a:schemeClr val="dk1"/>
              </a:solidFill>
              <a:highlight>
                <a:schemeClr val="lt1"/>
              </a:highlight>
              <a:latin typeface="Poppins"/>
              <a:ea typeface="Poppins"/>
              <a:cs typeface="Poppins"/>
              <a:sym typeface="Poppins"/>
            </a:endParaRPr>
          </a:p>
          <a:p>
            <a:pPr indent="45720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>
                <a:solidFill>
                  <a:schemeClr val="dk1"/>
                </a:solidFill>
                <a:highlight>
                  <a:schemeClr val="lt1"/>
                </a:highlight>
                <a:latin typeface="Poppins SemiBold"/>
                <a:ea typeface="Poppins SemiBold"/>
                <a:cs typeface="Poppins SemiBold"/>
                <a:sym typeface="Poppins SemiBold"/>
              </a:rPr>
              <a:t>STUDENT/ACADEMIC</a:t>
            </a:r>
            <a:endParaRPr sz="1200">
              <a:solidFill>
                <a:schemeClr val="dk1"/>
              </a:solidFill>
              <a:highlight>
                <a:schemeClr val="lt1"/>
              </a:highlight>
              <a:latin typeface="Poppins"/>
              <a:ea typeface="Poppins"/>
              <a:cs typeface="Poppins"/>
              <a:sym typeface="Poppins"/>
            </a:endParaRPr>
          </a:p>
          <a:p>
            <a:pPr indent="-304800" lvl="0" marL="457200" marR="0" rtl="0" algn="l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Poppins"/>
              <a:buAutoNum type="arabicPeriod"/>
            </a:pPr>
            <a:r>
              <a:rPr lang="en-US" sz="1200">
                <a:solidFill>
                  <a:schemeClr val="dk1"/>
                </a:solidFill>
                <a:highlight>
                  <a:schemeClr val="lt1"/>
                </a:highlight>
                <a:latin typeface="Poppins"/>
                <a:ea typeface="Poppins"/>
                <a:cs typeface="Poppins"/>
                <a:sym typeface="Poppins"/>
              </a:rPr>
              <a:t>Access your academic account and start exploring!</a:t>
            </a:r>
            <a:endParaRPr sz="1200">
              <a:solidFill>
                <a:schemeClr val="dk1"/>
              </a:solidFill>
              <a:highlight>
                <a:schemeClr val="lt1"/>
              </a:highlight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000"/>
              </a:spcBef>
              <a:spcAft>
                <a:spcPts val="1000"/>
              </a:spcAft>
              <a:buNone/>
            </a:pPr>
            <a:r>
              <a:t/>
            </a:r>
            <a:endParaRPr sz="1100">
              <a:solidFill>
                <a:schemeClr val="dk1"/>
              </a:solidFill>
              <a:highlight>
                <a:schemeClr val="lt1"/>
              </a:highlight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grpSp>
        <p:nvGrpSpPr>
          <p:cNvPr id="1303" name="Google Shape;1303;p199"/>
          <p:cNvGrpSpPr/>
          <p:nvPr/>
        </p:nvGrpSpPr>
        <p:grpSpPr>
          <a:xfrm>
            <a:off x="4196021" y="1178022"/>
            <a:ext cx="4594674" cy="2539153"/>
            <a:chOff x="4196021" y="1406622"/>
            <a:chExt cx="4594674" cy="2539153"/>
          </a:xfrm>
        </p:grpSpPr>
        <p:pic>
          <p:nvPicPr>
            <p:cNvPr id="1304" name="Google Shape;1304;p199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4331399" y="1532651"/>
              <a:ext cx="4365809" cy="2413124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descr="Ein Bild, das Monitor, Elektronik, Bildschirm, Fernsehen enthält.&#10;&#10;Automatisch generierte Beschreibung" id="1305" name="Google Shape;1305;p199"/>
            <p:cNvPicPr preferRelativeResize="0"/>
            <p:nvPr/>
          </p:nvPicPr>
          <p:blipFill rotWithShape="1">
            <a:blip r:embed="rId4">
              <a:alphaModFix/>
            </a:blip>
            <a:srcRect b="0" l="0" r="0" t="0"/>
            <a:stretch/>
          </p:blipFill>
          <p:spPr>
            <a:xfrm rot="-5400000">
              <a:off x="5223782" y="378861"/>
              <a:ext cx="2539152" cy="4594674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306" name="Google Shape;1306;p199"/>
          <p:cNvSpPr txBox="1"/>
          <p:nvPr>
            <p:ph type="title"/>
          </p:nvPr>
        </p:nvSpPr>
        <p:spPr>
          <a:xfrm>
            <a:off x="4999450" y="4129750"/>
            <a:ext cx="30297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u="sng">
                <a:solidFill>
                  <a:schemeClr val="hlink"/>
                </a:solidFill>
                <a:latin typeface="Poppins SemiBold"/>
                <a:ea typeface="Poppins SemiBold"/>
                <a:cs typeface="Poppins SemiBold"/>
                <a:sym typeface="Poppins SemiBold"/>
                <a:hlinkClick r:id="rId5"/>
              </a:rPr>
              <a:t>https://signup.celonis.com/</a:t>
            </a:r>
            <a:endParaRPr sz="1100"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dk1"/>
        </a:solidFill>
      </p:bgPr>
    </p:bg>
    <p:spTree>
      <p:nvGrpSpPr>
        <p:cNvPr id="1310" name="Shape 1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1" name="Google Shape;1311;p200"/>
          <p:cNvSpPr txBox="1"/>
          <p:nvPr/>
        </p:nvSpPr>
        <p:spPr>
          <a:xfrm>
            <a:off x="1043200" y="1392925"/>
            <a:ext cx="2155500" cy="870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1">
                <a:solidFill>
                  <a:schemeClr val="accent5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Celonis Academic Platform</a:t>
            </a:r>
            <a:endParaRPr sz="1701">
              <a:solidFill>
                <a:schemeClr val="accent5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312" name="Google Shape;1312;p200"/>
          <p:cNvSpPr/>
          <p:nvPr/>
        </p:nvSpPr>
        <p:spPr>
          <a:xfrm>
            <a:off x="8073550" y="2241100"/>
            <a:ext cx="997800" cy="4311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anchorCtr="0" anchor="ctr" bIns="34275" lIns="68575" spcFirstLastPara="1" rIns="68575" wrap="square" tIns="34275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0" i="0" sz="1900" u="none" cap="none" strike="noStrik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1313" name="Google Shape;1313;p200" title="Process Report_Visuals_A.png"/>
          <p:cNvPicPr preferRelativeResize="0"/>
          <p:nvPr/>
        </p:nvPicPr>
        <p:blipFill rotWithShape="1">
          <a:blip r:embed="rId3">
            <a:alphaModFix/>
          </a:blip>
          <a:srcRect b="26751" l="0" r="16241" t="0"/>
          <a:stretch/>
        </p:blipFill>
        <p:spPr>
          <a:xfrm>
            <a:off x="5975625" y="2407725"/>
            <a:ext cx="3168374" cy="2735776"/>
          </a:xfrm>
          <a:prstGeom prst="rect">
            <a:avLst/>
          </a:prstGeom>
          <a:noFill/>
          <a:ln>
            <a:noFill/>
          </a:ln>
        </p:spPr>
      </p:pic>
      <p:sp>
        <p:nvSpPr>
          <p:cNvPr id="1314" name="Google Shape;1314;p200"/>
          <p:cNvSpPr txBox="1"/>
          <p:nvPr/>
        </p:nvSpPr>
        <p:spPr>
          <a:xfrm>
            <a:off x="401625" y="307675"/>
            <a:ext cx="2892600" cy="48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526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Agenda</a:t>
            </a:r>
            <a:endParaRPr sz="2526">
              <a:solidFill>
                <a:schemeClr val="lt1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315" name="Google Shape;1315;p200"/>
          <p:cNvSpPr txBox="1"/>
          <p:nvPr/>
        </p:nvSpPr>
        <p:spPr>
          <a:xfrm>
            <a:off x="566963" y="1271586"/>
            <a:ext cx="503700" cy="600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accent5"/>
                </a:solidFill>
                <a:latin typeface="Poppins ExtraLight"/>
                <a:ea typeface="Poppins ExtraLight"/>
                <a:cs typeface="Poppins ExtraLight"/>
                <a:sym typeface="Poppins ExtraLight"/>
              </a:rPr>
              <a:t>1</a:t>
            </a:r>
            <a:endParaRPr sz="4000">
              <a:solidFill>
                <a:schemeClr val="accent5"/>
              </a:solidFill>
              <a:latin typeface="Poppins ExtraLight"/>
              <a:ea typeface="Poppins ExtraLight"/>
              <a:cs typeface="Poppins ExtraLight"/>
              <a:sym typeface="Poppins ExtraLight"/>
            </a:endParaRPr>
          </a:p>
        </p:txBody>
      </p:sp>
      <p:sp>
        <p:nvSpPr>
          <p:cNvPr id="1316" name="Google Shape;1316;p200"/>
          <p:cNvSpPr txBox="1"/>
          <p:nvPr/>
        </p:nvSpPr>
        <p:spPr>
          <a:xfrm>
            <a:off x="3965097" y="1392922"/>
            <a:ext cx="1782000" cy="870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>
                <a:solidFill>
                  <a:schemeClr val="accent5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Data upload and build Views</a:t>
            </a:r>
            <a:endParaRPr sz="1700">
              <a:solidFill>
                <a:schemeClr val="accent5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cxnSp>
        <p:nvCxnSpPr>
          <p:cNvPr id="1317" name="Google Shape;1317;p200"/>
          <p:cNvCxnSpPr/>
          <p:nvPr/>
        </p:nvCxnSpPr>
        <p:spPr>
          <a:xfrm>
            <a:off x="408200" y="2203600"/>
            <a:ext cx="25698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318" name="Google Shape;1318;p200"/>
          <p:cNvSpPr txBox="1"/>
          <p:nvPr/>
        </p:nvSpPr>
        <p:spPr>
          <a:xfrm>
            <a:off x="3330088" y="1271586"/>
            <a:ext cx="503700" cy="600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accent5"/>
                </a:solidFill>
                <a:latin typeface="Poppins ExtraLight"/>
                <a:ea typeface="Poppins ExtraLight"/>
                <a:cs typeface="Poppins ExtraLight"/>
                <a:sym typeface="Poppins ExtraLight"/>
              </a:rPr>
              <a:t>2</a:t>
            </a:r>
            <a:endParaRPr sz="4000">
              <a:solidFill>
                <a:schemeClr val="accent5"/>
              </a:solidFill>
              <a:latin typeface="Poppins ExtraLight"/>
              <a:ea typeface="Poppins ExtraLight"/>
              <a:cs typeface="Poppins ExtraLight"/>
              <a:sym typeface="Poppins ExtraLight"/>
            </a:endParaRPr>
          </a:p>
        </p:txBody>
      </p:sp>
      <p:sp>
        <p:nvSpPr>
          <p:cNvPr id="1319" name="Google Shape;1319;p200"/>
          <p:cNvSpPr txBox="1"/>
          <p:nvPr/>
        </p:nvSpPr>
        <p:spPr>
          <a:xfrm>
            <a:off x="6914425" y="1392922"/>
            <a:ext cx="1603800" cy="870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>
                <a:solidFill>
                  <a:schemeClr val="accent5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Process co-pilot</a:t>
            </a:r>
            <a:endParaRPr sz="1700">
              <a:solidFill>
                <a:schemeClr val="accent5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320" name="Google Shape;1320;p200"/>
          <p:cNvSpPr txBox="1"/>
          <p:nvPr/>
        </p:nvSpPr>
        <p:spPr>
          <a:xfrm>
            <a:off x="6287363" y="1271586"/>
            <a:ext cx="503700" cy="600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accent5"/>
                </a:solidFill>
                <a:latin typeface="Poppins ExtraLight"/>
                <a:ea typeface="Poppins ExtraLight"/>
                <a:cs typeface="Poppins ExtraLight"/>
                <a:sym typeface="Poppins ExtraLight"/>
              </a:rPr>
              <a:t>3</a:t>
            </a:r>
            <a:endParaRPr sz="4000">
              <a:solidFill>
                <a:schemeClr val="accent5"/>
              </a:solidFill>
              <a:latin typeface="Poppins ExtraLight"/>
              <a:ea typeface="Poppins ExtraLight"/>
              <a:cs typeface="Poppins ExtraLight"/>
              <a:sym typeface="Poppins ExtraLight"/>
            </a:endParaRPr>
          </a:p>
        </p:txBody>
      </p:sp>
      <p:sp>
        <p:nvSpPr>
          <p:cNvPr id="1321" name="Google Shape;1321;p200"/>
          <p:cNvSpPr txBox="1"/>
          <p:nvPr/>
        </p:nvSpPr>
        <p:spPr>
          <a:xfrm>
            <a:off x="1043200" y="2798697"/>
            <a:ext cx="1934700" cy="870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>
                <a:solidFill>
                  <a:schemeClr val="accent5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Annotation Builder</a:t>
            </a:r>
            <a:endParaRPr sz="1700">
              <a:solidFill>
                <a:schemeClr val="accent5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sp>
        <p:nvSpPr>
          <p:cNvPr id="1322" name="Google Shape;1322;p200"/>
          <p:cNvSpPr txBox="1"/>
          <p:nvPr/>
        </p:nvSpPr>
        <p:spPr>
          <a:xfrm>
            <a:off x="408200" y="2682261"/>
            <a:ext cx="503700" cy="600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accent5"/>
                </a:solidFill>
                <a:latin typeface="Poppins ExtraLight"/>
                <a:ea typeface="Poppins ExtraLight"/>
                <a:cs typeface="Poppins ExtraLight"/>
                <a:sym typeface="Poppins ExtraLight"/>
              </a:rPr>
              <a:t>4</a:t>
            </a:r>
            <a:endParaRPr sz="4000">
              <a:solidFill>
                <a:schemeClr val="accent5"/>
              </a:solidFill>
              <a:latin typeface="Poppins ExtraLight"/>
              <a:ea typeface="Poppins ExtraLight"/>
              <a:cs typeface="Poppins ExtraLight"/>
              <a:sym typeface="Poppins ExtraLight"/>
            </a:endParaRPr>
          </a:p>
        </p:txBody>
      </p:sp>
      <p:sp>
        <p:nvSpPr>
          <p:cNvPr id="1323" name="Google Shape;1323;p200"/>
          <p:cNvSpPr txBox="1"/>
          <p:nvPr/>
        </p:nvSpPr>
        <p:spPr>
          <a:xfrm>
            <a:off x="3949225" y="2812659"/>
            <a:ext cx="2084700" cy="870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700">
                <a:solidFill>
                  <a:schemeClr val="lt1"/>
                </a:solidFill>
                <a:latin typeface="Poppins Medium"/>
                <a:ea typeface="Poppins Medium"/>
                <a:cs typeface="Poppins Medium"/>
                <a:sym typeface="Poppins Medium"/>
              </a:rPr>
              <a:t>Additional learning material</a:t>
            </a:r>
            <a:endParaRPr sz="1700">
              <a:solidFill>
                <a:schemeClr val="lt1"/>
              </a:solidFill>
              <a:latin typeface="Poppins Medium"/>
              <a:ea typeface="Poppins Medium"/>
              <a:cs typeface="Poppins Medium"/>
              <a:sym typeface="Poppins Medium"/>
            </a:endParaRPr>
          </a:p>
        </p:txBody>
      </p:sp>
      <p:cxnSp>
        <p:nvCxnSpPr>
          <p:cNvPr id="1324" name="Google Shape;1324;p200"/>
          <p:cNvCxnSpPr/>
          <p:nvPr/>
        </p:nvCxnSpPr>
        <p:spPr>
          <a:xfrm>
            <a:off x="3351750" y="2203600"/>
            <a:ext cx="25698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25" name="Google Shape;1325;p200"/>
          <p:cNvCxnSpPr/>
          <p:nvPr/>
        </p:nvCxnSpPr>
        <p:spPr>
          <a:xfrm>
            <a:off x="6295300" y="2203600"/>
            <a:ext cx="25698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1326" name="Google Shape;1326;p200"/>
          <p:cNvCxnSpPr/>
          <p:nvPr/>
        </p:nvCxnSpPr>
        <p:spPr>
          <a:xfrm>
            <a:off x="408200" y="3632338"/>
            <a:ext cx="25698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327" name="Google Shape;1327;p200"/>
          <p:cNvSpPr txBox="1"/>
          <p:nvPr/>
        </p:nvSpPr>
        <p:spPr>
          <a:xfrm>
            <a:off x="3330100" y="2682261"/>
            <a:ext cx="503700" cy="600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000">
                <a:solidFill>
                  <a:schemeClr val="lt1"/>
                </a:solidFill>
                <a:latin typeface="Poppins ExtraLight"/>
                <a:ea typeface="Poppins ExtraLight"/>
                <a:cs typeface="Poppins ExtraLight"/>
                <a:sym typeface="Poppins ExtraLight"/>
              </a:rPr>
              <a:t>5</a:t>
            </a:r>
            <a:endParaRPr sz="4000">
              <a:solidFill>
                <a:schemeClr val="lt1"/>
              </a:solidFill>
              <a:latin typeface="Poppins ExtraLight"/>
              <a:ea typeface="Poppins ExtraLight"/>
              <a:cs typeface="Poppins ExtraLight"/>
              <a:sym typeface="Poppins ExtraLight"/>
            </a:endParaRPr>
          </a:p>
        </p:txBody>
      </p:sp>
      <p:cxnSp>
        <p:nvCxnSpPr>
          <p:cNvPr id="1328" name="Google Shape;1328;p200"/>
          <p:cNvCxnSpPr/>
          <p:nvPr/>
        </p:nvCxnSpPr>
        <p:spPr>
          <a:xfrm>
            <a:off x="3351750" y="3632338"/>
            <a:ext cx="2569800" cy="0"/>
          </a:xfrm>
          <a:prstGeom prst="straightConnector1">
            <a:avLst/>
          </a:prstGeom>
          <a:noFill/>
          <a:ln cap="flat" cmpd="sng" w="9525">
            <a:solidFill>
              <a:schemeClr val="lt1"/>
            </a:solidFill>
            <a:prstDash val="solid"/>
            <a:round/>
            <a:headEnd len="med" w="med" type="none"/>
            <a:tailEnd len="med" w="med" type="none"/>
          </a:ln>
        </p:spPr>
      </p:cxn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2" name="Shape 1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3" name="Google Shape;1333;p20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15821" y="265252"/>
            <a:ext cx="360553" cy="38388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34" name="Google Shape;1334;p201"/>
          <p:cNvGrpSpPr/>
          <p:nvPr/>
        </p:nvGrpSpPr>
        <p:grpSpPr>
          <a:xfrm>
            <a:off x="323035" y="1722747"/>
            <a:ext cx="3038658" cy="201553"/>
            <a:chOff x="320642" y="1522218"/>
            <a:chExt cx="3727500" cy="201553"/>
          </a:xfrm>
        </p:grpSpPr>
        <p:cxnSp>
          <p:nvCxnSpPr>
            <p:cNvPr id="1335" name="Google Shape;1335;p201"/>
            <p:cNvCxnSpPr/>
            <p:nvPr/>
          </p:nvCxnSpPr>
          <p:spPr>
            <a:xfrm>
              <a:off x="320642" y="1522218"/>
              <a:ext cx="3727500" cy="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1336" name="Google Shape;1336;p201"/>
            <p:cNvSpPr txBox="1"/>
            <p:nvPr/>
          </p:nvSpPr>
          <p:spPr>
            <a:xfrm>
              <a:off x="320642" y="1569871"/>
              <a:ext cx="3727500" cy="153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1000" u="none" cap="none" strike="noStrike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rPr>
                <a:t>1. </a:t>
              </a:r>
              <a:r>
                <a:rPr lang="en-US" sz="10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rPr>
                <a:t>Sign up as I’n a </a:t>
              </a:r>
              <a:r>
                <a:rPr b="1" lang="en-US" sz="10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rPr>
                <a:t>Academic</a:t>
              </a:r>
              <a:endParaRPr b="1" i="0" sz="1400" u="none" cap="none" strike="noStrike">
                <a:solidFill>
                  <a:srgbClr val="000000"/>
                </a:solidFill>
              </a:endParaRPr>
            </a:p>
          </p:txBody>
        </p:sp>
      </p:grpSp>
      <p:sp>
        <p:nvSpPr>
          <p:cNvPr id="1337" name="Google Shape;1337;p201"/>
          <p:cNvSpPr txBox="1"/>
          <p:nvPr/>
        </p:nvSpPr>
        <p:spPr>
          <a:xfrm>
            <a:off x="323026" y="1218050"/>
            <a:ext cx="3746700" cy="231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215900" lvl="0" marL="21590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0" lang="en-US" sz="1500" u="none" cap="none" strike="noStrike">
                <a:solidFill>
                  <a:srgbClr val="000000"/>
                </a:solidFill>
                <a:latin typeface="Poppins"/>
                <a:ea typeface="Poppins"/>
                <a:cs typeface="Poppins"/>
                <a:sym typeface="Poppins"/>
              </a:rPr>
              <a:t>Access Celonis Acade</a:t>
            </a:r>
            <a:r>
              <a:rPr b="1" lang="en-US" sz="1500">
                <a:latin typeface="Poppins"/>
                <a:ea typeface="Poppins"/>
                <a:cs typeface="Poppins"/>
                <a:sym typeface="Poppins"/>
              </a:rPr>
              <a:t>my</a:t>
            </a:r>
            <a:endParaRPr b="0" i="0" sz="11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grpSp>
        <p:nvGrpSpPr>
          <p:cNvPr id="1338" name="Google Shape;1338;p201"/>
          <p:cNvGrpSpPr/>
          <p:nvPr/>
        </p:nvGrpSpPr>
        <p:grpSpPr>
          <a:xfrm>
            <a:off x="323035" y="2258175"/>
            <a:ext cx="3038658" cy="201553"/>
            <a:chOff x="320642" y="1522218"/>
            <a:chExt cx="3727500" cy="201553"/>
          </a:xfrm>
        </p:grpSpPr>
        <p:cxnSp>
          <p:nvCxnSpPr>
            <p:cNvPr id="1339" name="Google Shape;1339;p201"/>
            <p:cNvCxnSpPr/>
            <p:nvPr/>
          </p:nvCxnSpPr>
          <p:spPr>
            <a:xfrm>
              <a:off x="320642" y="1522218"/>
              <a:ext cx="3727500" cy="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1340" name="Google Shape;1340;p201"/>
            <p:cNvSpPr txBox="1"/>
            <p:nvPr/>
          </p:nvSpPr>
          <p:spPr>
            <a:xfrm>
              <a:off x="320642" y="1569871"/>
              <a:ext cx="3727500" cy="153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1000" u="none" cap="none" strike="noStrike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rPr>
                <a:t>2. </a:t>
              </a:r>
              <a:r>
                <a:rPr lang="en-US" sz="10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rPr>
                <a:t>Select </a:t>
              </a:r>
              <a:r>
                <a:rPr b="1" lang="en-US" sz="10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rPr>
                <a:t>Academic Role as Student</a:t>
              </a:r>
              <a:endParaRPr b="1" i="0" sz="10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endParaRPr>
            </a:p>
          </p:txBody>
        </p:sp>
      </p:grpSp>
      <p:grpSp>
        <p:nvGrpSpPr>
          <p:cNvPr id="1341" name="Google Shape;1341;p201"/>
          <p:cNvGrpSpPr/>
          <p:nvPr/>
        </p:nvGrpSpPr>
        <p:grpSpPr>
          <a:xfrm>
            <a:off x="323035" y="2798071"/>
            <a:ext cx="3038658" cy="201553"/>
            <a:chOff x="320642" y="1522218"/>
            <a:chExt cx="3727500" cy="201553"/>
          </a:xfrm>
        </p:grpSpPr>
        <p:cxnSp>
          <p:nvCxnSpPr>
            <p:cNvPr id="1342" name="Google Shape;1342;p201"/>
            <p:cNvCxnSpPr/>
            <p:nvPr/>
          </p:nvCxnSpPr>
          <p:spPr>
            <a:xfrm>
              <a:off x="320642" y="1522218"/>
              <a:ext cx="3727500" cy="0"/>
            </a:xfrm>
            <a:prstGeom prst="straightConnector1">
              <a:avLst/>
            </a:prstGeom>
            <a:noFill/>
            <a:ln cap="flat" cmpd="sng" w="9525">
              <a:solidFill>
                <a:schemeClr val="dk1"/>
              </a:solidFill>
              <a:prstDash val="solid"/>
              <a:round/>
              <a:headEnd len="sm" w="sm" type="none"/>
              <a:tailEnd len="sm" w="sm" type="none"/>
            </a:ln>
          </p:spPr>
        </p:cxnSp>
        <p:sp>
          <p:nvSpPr>
            <p:cNvPr id="1343" name="Google Shape;1343;p201"/>
            <p:cNvSpPr txBox="1"/>
            <p:nvPr/>
          </p:nvSpPr>
          <p:spPr>
            <a:xfrm>
              <a:off x="320642" y="1569871"/>
              <a:ext cx="3727500" cy="153900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0" lIns="0" spcFirstLastPara="1" rIns="0" wrap="square" tIns="0">
              <a:spAutoFit/>
            </a:bodyPr>
            <a:lstStyle/>
            <a:p>
              <a:pPr indent="0" lvl="0" marL="0" marR="0" rtl="0" algn="l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b="1" i="0" lang="en-US" sz="1000" u="none" cap="none" strike="noStrike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rPr>
                <a:t>3.</a:t>
              </a:r>
              <a:r>
                <a:rPr b="0" i="0" lang="en-US" sz="1000" u="none" cap="none" strike="noStrike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rPr>
                <a:t> </a:t>
              </a:r>
              <a:r>
                <a:rPr lang="en-US" sz="10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rPr>
                <a:t>Enter </a:t>
              </a:r>
              <a:r>
                <a:rPr b="1" lang="en-US" sz="1000">
                  <a:solidFill>
                    <a:schemeClr val="dk1"/>
                  </a:solidFill>
                  <a:latin typeface="Poppins"/>
                  <a:ea typeface="Poppins"/>
                  <a:cs typeface="Poppins"/>
                  <a:sym typeface="Poppins"/>
                </a:rPr>
                <a:t>full name of your Institution </a:t>
              </a:r>
              <a:endParaRPr b="1" i="0" sz="1400" u="none" cap="none" strike="noStrike">
                <a:solidFill>
                  <a:srgbClr val="000000"/>
                </a:solidFill>
              </a:endParaRPr>
            </a:p>
          </p:txBody>
        </p:sp>
      </p:grpSp>
      <p:sp>
        <p:nvSpPr>
          <p:cNvPr id="1344" name="Google Shape;1344;p201">
            <a:hlinkClick r:id="rId4"/>
          </p:cNvPr>
          <p:cNvSpPr txBox="1"/>
          <p:nvPr/>
        </p:nvSpPr>
        <p:spPr>
          <a:xfrm>
            <a:off x="211150" y="3387325"/>
            <a:ext cx="3858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lt2"/>
                </a:solidFill>
                <a:latin typeface="Poppins"/>
                <a:ea typeface="Poppins"/>
                <a:cs typeface="Poppins"/>
                <a:sym typeface="Poppins"/>
              </a:rPr>
              <a:t>academy.celonis.com</a:t>
            </a:r>
            <a:endParaRPr b="0" i="0" sz="2400" u="none" cap="none" strike="noStrike">
              <a:solidFill>
                <a:schemeClr val="lt2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45" name="Google Shape;1345;p201"/>
          <p:cNvSpPr txBox="1"/>
          <p:nvPr>
            <p:ph type="title"/>
          </p:nvPr>
        </p:nvSpPr>
        <p:spPr>
          <a:xfrm>
            <a:off x="315951" y="274638"/>
            <a:ext cx="8510400" cy="766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en-US" sz="2100">
                <a:latin typeface="Poppins SemiBold"/>
                <a:ea typeface="Poppins SemiBold"/>
                <a:cs typeface="Poppins SemiBold"/>
                <a:sym typeface="Poppins SemiBold"/>
              </a:rPr>
              <a:t>Start Right Away!</a:t>
            </a:r>
            <a:endParaRPr sz="2100">
              <a:latin typeface="Poppins SemiBold"/>
              <a:ea typeface="Poppins SemiBold"/>
              <a:cs typeface="Poppins SemiBold"/>
              <a:sym typeface="Poppins SemiBold"/>
            </a:endParaRPr>
          </a:p>
        </p:txBody>
      </p:sp>
      <p:pic>
        <p:nvPicPr>
          <p:cNvPr id="1346" name="Google Shape;1346;p20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488622" y="0"/>
            <a:ext cx="3655377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1350" name="Shape 1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" name="Google Shape;1351;p202"/>
          <p:cNvSpPr/>
          <p:nvPr/>
        </p:nvSpPr>
        <p:spPr>
          <a:xfrm>
            <a:off x="1035750" y="1448475"/>
            <a:ext cx="1832700" cy="19185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2" name="Google Shape;1352;p202"/>
          <p:cNvSpPr/>
          <p:nvPr/>
        </p:nvSpPr>
        <p:spPr>
          <a:xfrm>
            <a:off x="4657975" y="1448475"/>
            <a:ext cx="2572200" cy="1914600"/>
          </a:xfrm>
          <a:prstGeom prst="rect">
            <a:avLst/>
          </a:prstGeom>
          <a:solidFill>
            <a:srgbClr val="EFEFE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1353" name="Google Shape;1353;p202"/>
          <p:cNvCxnSpPr/>
          <p:nvPr/>
        </p:nvCxnSpPr>
        <p:spPr>
          <a:xfrm flipH="1" rot="10800000">
            <a:off x="1007975" y="1950625"/>
            <a:ext cx="8016600" cy="12600"/>
          </a:xfrm>
          <a:prstGeom prst="straightConnector1">
            <a:avLst/>
          </a:prstGeom>
          <a:noFill/>
          <a:ln cap="flat" cmpd="sng" w="9525">
            <a:solidFill>
              <a:srgbClr val="999999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354" name="Google Shape;1354;p202"/>
          <p:cNvSpPr/>
          <p:nvPr/>
        </p:nvSpPr>
        <p:spPr>
          <a:xfrm>
            <a:off x="1011150" y="796600"/>
            <a:ext cx="3690000" cy="538800"/>
          </a:xfrm>
          <a:prstGeom prst="roundRect">
            <a:avLst>
              <a:gd fmla="val 25849" name="adj"/>
            </a:avLst>
          </a:prstGeom>
          <a:noFill/>
          <a:ln cap="flat" cmpd="sng" w="9525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55" name="Google Shape;1355;p202"/>
          <p:cNvSpPr txBox="1"/>
          <p:nvPr/>
        </p:nvSpPr>
        <p:spPr>
          <a:xfrm>
            <a:off x="305998" y="3036200"/>
            <a:ext cx="6447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"/>
              <a:buNone/>
            </a:pPr>
            <a:r>
              <a:rPr b="1" i="0" lang="en-US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Level 3</a:t>
            </a:r>
            <a:endParaRPr b="0" i="0" sz="11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Arial"/>
              <a:buNone/>
            </a:pPr>
            <a:r>
              <a:rPr lang="en-US" sz="6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Pathways to </a:t>
            </a:r>
            <a:endParaRPr sz="6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Arial"/>
              <a:buNone/>
            </a:pPr>
            <a:r>
              <a:rPr lang="en-US" sz="6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Rising Stars</a:t>
            </a:r>
            <a:endParaRPr b="0" i="0" sz="11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56" name="Google Shape;1356;p202"/>
          <p:cNvSpPr txBox="1"/>
          <p:nvPr/>
        </p:nvSpPr>
        <p:spPr>
          <a:xfrm>
            <a:off x="305991" y="4385193"/>
            <a:ext cx="8847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"/>
              <a:buNone/>
            </a:pPr>
            <a:r>
              <a:rPr b="1" i="0" lang="en-US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Level 1</a:t>
            </a:r>
            <a:endParaRPr b="0" i="0" sz="11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57" name="Google Shape;1357;p202"/>
          <p:cNvCxnSpPr/>
          <p:nvPr/>
        </p:nvCxnSpPr>
        <p:spPr>
          <a:xfrm>
            <a:off x="305991" y="3424756"/>
            <a:ext cx="597600" cy="0"/>
          </a:xfrm>
          <a:prstGeom prst="straightConnector1">
            <a:avLst/>
          </a:prstGeom>
          <a:noFill/>
          <a:ln cap="rnd" cmpd="sng" w="9525">
            <a:solidFill>
              <a:schemeClr val="dk1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1358" name="Google Shape;1358;p202"/>
          <p:cNvCxnSpPr/>
          <p:nvPr/>
        </p:nvCxnSpPr>
        <p:spPr>
          <a:xfrm>
            <a:off x="305991" y="4135360"/>
            <a:ext cx="584700" cy="0"/>
          </a:xfrm>
          <a:prstGeom prst="straightConnector1">
            <a:avLst/>
          </a:prstGeom>
          <a:noFill/>
          <a:ln cap="rnd" cmpd="sng" w="9525">
            <a:solidFill>
              <a:schemeClr val="dk1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1359" name="Google Shape;1359;p202"/>
          <p:cNvSpPr/>
          <p:nvPr/>
        </p:nvSpPr>
        <p:spPr>
          <a:xfrm>
            <a:off x="996200" y="4214400"/>
            <a:ext cx="7970400" cy="300300"/>
          </a:xfrm>
          <a:prstGeom prst="roundRect">
            <a:avLst>
              <a:gd fmla="val 50000" name="adj"/>
            </a:avLst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27000" lIns="40500" spcFirstLastPara="1" rIns="40500" wrap="square" tIns="270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1" lang="en-US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Introduction to Process Mining</a:t>
            </a:r>
            <a:r>
              <a:rPr lang="en-US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  |  </a:t>
            </a:r>
            <a:r>
              <a:rPr i="1" lang="en-US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1 hr</a:t>
            </a:r>
            <a:endParaRPr b="0" i="1" sz="13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cxnSp>
        <p:nvCxnSpPr>
          <p:cNvPr id="1360" name="Google Shape;1360;p202"/>
          <p:cNvCxnSpPr/>
          <p:nvPr/>
        </p:nvCxnSpPr>
        <p:spPr>
          <a:xfrm>
            <a:off x="1041475" y="4135350"/>
            <a:ext cx="7962900" cy="6300"/>
          </a:xfrm>
          <a:prstGeom prst="straightConnector1">
            <a:avLst/>
          </a:prstGeom>
          <a:noFill/>
          <a:ln cap="rnd" cmpd="sng" w="9525">
            <a:solidFill>
              <a:schemeClr val="dk1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1361" name="Google Shape;1361;p202"/>
          <p:cNvCxnSpPr/>
          <p:nvPr/>
        </p:nvCxnSpPr>
        <p:spPr>
          <a:xfrm>
            <a:off x="1041475" y="3424750"/>
            <a:ext cx="7929600" cy="2100"/>
          </a:xfrm>
          <a:prstGeom prst="straightConnector1">
            <a:avLst/>
          </a:prstGeom>
          <a:noFill/>
          <a:ln cap="rnd" cmpd="sng" w="9525">
            <a:solidFill>
              <a:schemeClr val="dk1"/>
            </a:solidFill>
            <a:prstDash val="dot"/>
            <a:round/>
            <a:headEnd len="sm" w="sm" type="none"/>
            <a:tailEnd len="sm" w="sm" type="none"/>
          </a:ln>
        </p:spPr>
      </p:cxnSp>
      <p:cxnSp>
        <p:nvCxnSpPr>
          <p:cNvPr id="1362" name="Google Shape;1362;p202"/>
          <p:cNvCxnSpPr/>
          <p:nvPr/>
        </p:nvCxnSpPr>
        <p:spPr>
          <a:xfrm>
            <a:off x="950725" y="755625"/>
            <a:ext cx="0" cy="38949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</p:cxnSp>
      <p:sp>
        <p:nvSpPr>
          <p:cNvPr id="1363" name="Google Shape;1363;p202"/>
          <p:cNvSpPr txBox="1"/>
          <p:nvPr/>
        </p:nvSpPr>
        <p:spPr>
          <a:xfrm>
            <a:off x="305998" y="3739650"/>
            <a:ext cx="6903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"/>
              <a:buNone/>
            </a:pPr>
            <a:r>
              <a:rPr b="1" i="0" lang="en-US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Level 2</a:t>
            </a:r>
            <a:endParaRPr b="0" i="0" sz="11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Arial"/>
              <a:buNone/>
            </a:pPr>
            <a:r>
              <a:rPr lang="en-US" sz="6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Process Mining </a:t>
            </a:r>
            <a:r>
              <a:rPr b="0" i="0" lang="en-US" sz="6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Fundamentals</a:t>
            </a:r>
            <a:endParaRPr b="0" i="0" sz="11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64" name="Google Shape;1364;p202"/>
          <p:cNvSpPr/>
          <p:nvPr/>
        </p:nvSpPr>
        <p:spPr>
          <a:xfrm>
            <a:off x="1981251" y="2537911"/>
            <a:ext cx="792000" cy="768600"/>
          </a:xfrm>
          <a:prstGeom prst="roundRect">
            <a:avLst>
              <a:gd fmla="val 12559" name="adj"/>
            </a:avLst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27000" lIns="0" spcFirstLastPara="1" rIns="0" wrap="square" tIns="270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0" i="0" lang="en-US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Create &amp; Deliver Demos</a:t>
            </a:r>
            <a:endParaRPr b="0" i="0" sz="8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Arial"/>
              <a:buNone/>
            </a:pPr>
            <a:r>
              <a:rPr i="1" lang="en-US" sz="7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1.5 hrs</a:t>
            </a:r>
            <a:endParaRPr sz="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65" name="Google Shape;1365;p202"/>
          <p:cNvSpPr/>
          <p:nvPr/>
        </p:nvSpPr>
        <p:spPr>
          <a:xfrm>
            <a:off x="1140364" y="2537913"/>
            <a:ext cx="792000" cy="768600"/>
          </a:xfrm>
          <a:prstGeom prst="roundRect">
            <a:avLst>
              <a:gd fmla="val 11931" name="adj"/>
            </a:avLst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27000" lIns="0" spcFirstLastPara="1" rIns="0" wrap="square" tIns="270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en-US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Deliver Business Value with Celonis </a:t>
            </a:r>
            <a:endParaRPr sz="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Arial"/>
              <a:buNone/>
            </a:pPr>
            <a:r>
              <a:rPr i="1" lang="en-US" sz="7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4 to 5.5 hrs</a:t>
            </a:r>
            <a:endParaRPr b="0" i="1" sz="7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66" name="Google Shape;1366;p202"/>
          <p:cNvSpPr txBox="1"/>
          <p:nvPr/>
        </p:nvSpPr>
        <p:spPr>
          <a:xfrm>
            <a:off x="297876" y="159650"/>
            <a:ext cx="5278800" cy="538800"/>
          </a:xfrm>
          <a:prstGeom prst="rect">
            <a:avLst/>
          </a:prstGeom>
          <a:noFill/>
          <a:ln>
            <a:noFill/>
          </a:ln>
        </p:spPr>
        <p:txBody>
          <a:bodyPr anchorCtr="0" anchor="t" bIns="68575" lIns="68575" spcFirstLastPara="1" rIns="68575" wrap="square" tIns="6857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26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Celonis Rising Stars Program</a:t>
            </a:r>
            <a:endParaRPr b="1" sz="2600"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67" name="Google Shape;1367;p202"/>
          <p:cNvSpPr txBox="1"/>
          <p:nvPr/>
        </p:nvSpPr>
        <p:spPr>
          <a:xfrm>
            <a:off x="305997" y="817425"/>
            <a:ext cx="5781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"/>
              <a:buNone/>
            </a:pPr>
            <a:r>
              <a:rPr b="1" i="0" lang="en-US" sz="800" u="none" cap="none" strike="noStrike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Level </a:t>
            </a:r>
            <a:r>
              <a:rPr b="1" lang="en-US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4 *</a:t>
            </a:r>
            <a:endParaRPr b="0" i="0" sz="11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600"/>
              <a:buFont typeface="Arial"/>
              <a:buNone/>
            </a:pPr>
            <a:r>
              <a:rPr lang="en-US" sz="6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To earn your Celonis Consultant Badge</a:t>
            </a:r>
            <a:endParaRPr b="0" i="0" sz="11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cxnSp>
        <p:nvCxnSpPr>
          <p:cNvPr id="1368" name="Google Shape;1368;p202"/>
          <p:cNvCxnSpPr/>
          <p:nvPr/>
        </p:nvCxnSpPr>
        <p:spPr>
          <a:xfrm>
            <a:off x="305991" y="1371377"/>
            <a:ext cx="591000" cy="0"/>
          </a:xfrm>
          <a:prstGeom prst="straightConnector1">
            <a:avLst/>
          </a:prstGeom>
          <a:noFill/>
          <a:ln cap="rnd" cmpd="sng" w="9525">
            <a:solidFill>
              <a:schemeClr val="dk1"/>
            </a:solidFill>
            <a:prstDash val="dot"/>
            <a:round/>
            <a:headEnd len="sm" w="sm" type="none"/>
            <a:tailEnd len="sm" w="sm" type="none"/>
          </a:ln>
        </p:spPr>
      </p:cxnSp>
      <p:sp>
        <p:nvSpPr>
          <p:cNvPr id="1369" name="Google Shape;1369;p202"/>
          <p:cNvSpPr/>
          <p:nvPr/>
        </p:nvSpPr>
        <p:spPr>
          <a:xfrm>
            <a:off x="996200" y="3533350"/>
            <a:ext cx="7970400" cy="511800"/>
          </a:xfrm>
          <a:prstGeom prst="roundRect">
            <a:avLst>
              <a:gd fmla="val 50000" name="adj"/>
            </a:avLst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27000" lIns="40500" spcFirstLastPara="1" rIns="40500" wrap="square" tIns="270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b="1" lang="en-US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Process Mining Fundamentals</a:t>
            </a:r>
            <a:r>
              <a:rPr lang="en-US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  |  </a:t>
            </a:r>
            <a:r>
              <a:rPr i="1" lang="en-US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9 hrs</a:t>
            </a:r>
            <a:endParaRPr i="1" sz="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70" name="Google Shape;1370;p202"/>
          <p:cNvSpPr/>
          <p:nvPr/>
        </p:nvSpPr>
        <p:spPr>
          <a:xfrm>
            <a:off x="3797864" y="2537898"/>
            <a:ext cx="792000" cy="768600"/>
          </a:xfrm>
          <a:prstGeom prst="roundRect">
            <a:avLst>
              <a:gd fmla="val 12559" name="adj"/>
            </a:avLst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27000" lIns="0" spcFirstLastPara="1" rIns="0" wrap="square" tIns="270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en-US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Get Data into Celonis</a:t>
            </a:r>
            <a:endParaRPr b="0" i="0" sz="8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Arial"/>
              <a:buNone/>
            </a:pPr>
            <a:r>
              <a:rPr i="1" lang="en-US" sz="7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8 hrs</a:t>
            </a:r>
            <a:endParaRPr sz="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71" name="Google Shape;1371;p202"/>
          <p:cNvSpPr/>
          <p:nvPr/>
        </p:nvSpPr>
        <p:spPr>
          <a:xfrm>
            <a:off x="2937739" y="2537900"/>
            <a:ext cx="792000" cy="768600"/>
          </a:xfrm>
          <a:prstGeom prst="roundRect">
            <a:avLst>
              <a:gd fmla="val 11931" name="adj"/>
            </a:avLst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27000" lIns="0" spcFirstLastPara="1" rIns="0" wrap="square" tIns="270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en-US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Write PQL Queries</a:t>
            </a:r>
            <a:endParaRPr sz="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i="1" lang="en-US" sz="7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5 hrs</a:t>
            </a:r>
            <a:endParaRPr b="0" i="1" sz="7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72" name="Google Shape;1372;p202"/>
          <p:cNvSpPr/>
          <p:nvPr/>
        </p:nvSpPr>
        <p:spPr>
          <a:xfrm>
            <a:off x="6403614" y="2537898"/>
            <a:ext cx="792000" cy="768600"/>
          </a:xfrm>
          <a:prstGeom prst="roundRect">
            <a:avLst>
              <a:gd fmla="val 12559" name="adj"/>
            </a:avLst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27000" lIns="0" spcFirstLastPara="1" rIns="0" wrap="square" tIns="270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en-US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Build Action Flows</a:t>
            </a:r>
            <a:endParaRPr b="0" i="0" sz="8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"/>
              <a:buFont typeface="Arial"/>
              <a:buNone/>
            </a:pPr>
            <a:r>
              <a:rPr i="1" lang="en-US" sz="7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6 hrs</a:t>
            </a:r>
            <a:endParaRPr sz="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73" name="Google Shape;1373;p202"/>
          <p:cNvSpPr/>
          <p:nvPr/>
        </p:nvSpPr>
        <p:spPr>
          <a:xfrm>
            <a:off x="4712614" y="2537900"/>
            <a:ext cx="792000" cy="768600"/>
          </a:xfrm>
          <a:prstGeom prst="roundRect">
            <a:avLst>
              <a:gd fmla="val 11931" name="adj"/>
            </a:avLst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27000" lIns="0" spcFirstLastPara="1" rIns="0" wrap="square" tIns="270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en-US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Process Automation Basics</a:t>
            </a:r>
            <a:endParaRPr sz="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i="1" lang="en-US" sz="7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2.5 hrs</a:t>
            </a:r>
            <a:endParaRPr b="0" i="1" sz="7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74" name="Google Shape;1374;p202"/>
          <p:cNvSpPr/>
          <p:nvPr/>
        </p:nvSpPr>
        <p:spPr>
          <a:xfrm>
            <a:off x="7799962" y="2555313"/>
            <a:ext cx="792000" cy="768600"/>
          </a:xfrm>
          <a:prstGeom prst="roundRect">
            <a:avLst>
              <a:gd fmla="val 11931" name="adj"/>
            </a:avLst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27000" lIns="0" spcFirstLastPara="1" rIns="0" wrap="square" tIns="270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en-US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Process Mining:</a:t>
            </a:r>
            <a:endParaRPr sz="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en-US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from Theory to Execution </a:t>
            </a:r>
            <a:endParaRPr sz="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i="1" lang="en-US" sz="7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10.5 hrs</a:t>
            </a:r>
            <a:endParaRPr b="0" i="1" sz="7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75" name="Google Shape;1375;p202"/>
          <p:cNvSpPr txBox="1"/>
          <p:nvPr/>
        </p:nvSpPr>
        <p:spPr>
          <a:xfrm>
            <a:off x="393145" y="1613250"/>
            <a:ext cx="403800" cy="246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"/>
              <a:buNone/>
            </a:pPr>
            <a:r>
              <a:rPr b="1" i="1" lang="en-US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Badge earned</a:t>
            </a:r>
            <a:endParaRPr b="0" i="1" sz="11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76" name="Google Shape;1376;p202"/>
          <p:cNvSpPr txBox="1"/>
          <p:nvPr/>
        </p:nvSpPr>
        <p:spPr>
          <a:xfrm>
            <a:off x="1041489" y="1585950"/>
            <a:ext cx="1832700" cy="300900"/>
          </a:xfrm>
          <a:prstGeom prst="rect">
            <a:avLst/>
          </a:prstGeom>
          <a:noFill/>
          <a:ln>
            <a:noFill/>
          </a:ln>
        </p:spPr>
        <p:txBody>
          <a:bodyPr anchorCtr="0" anchor="t" bIns="27000" lIns="0" spcFirstLastPara="1" rIns="0" wrap="square" tIns="270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-US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Celonis Rising Star - Business</a:t>
            </a:r>
            <a:endParaRPr i="1" sz="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-US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19 hrs</a:t>
            </a:r>
            <a:endParaRPr i="1" sz="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77" name="Google Shape;1377;p202"/>
          <p:cNvSpPr txBox="1"/>
          <p:nvPr/>
        </p:nvSpPr>
        <p:spPr>
          <a:xfrm>
            <a:off x="2868439" y="1585950"/>
            <a:ext cx="1832700" cy="300900"/>
          </a:xfrm>
          <a:prstGeom prst="rect">
            <a:avLst/>
          </a:prstGeom>
          <a:noFill/>
          <a:ln>
            <a:noFill/>
          </a:ln>
        </p:spPr>
        <p:txBody>
          <a:bodyPr anchorCtr="0" anchor="t" bIns="27000" lIns="0" spcFirstLastPara="1" rIns="0" wrap="square" tIns="270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-US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Celonis Rising Star - Technical</a:t>
            </a:r>
            <a:endParaRPr i="1" sz="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-US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24 hrs</a:t>
            </a:r>
            <a:endParaRPr i="1" sz="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78" name="Google Shape;1378;p202"/>
          <p:cNvSpPr txBox="1"/>
          <p:nvPr/>
        </p:nvSpPr>
        <p:spPr>
          <a:xfrm>
            <a:off x="5027714" y="1584750"/>
            <a:ext cx="1832700" cy="300900"/>
          </a:xfrm>
          <a:prstGeom prst="rect">
            <a:avLst/>
          </a:prstGeom>
          <a:noFill/>
          <a:ln>
            <a:noFill/>
          </a:ln>
        </p:spPr>
        <p:txBody>
          <a:bodyPr anchorCtr="0" anchor="t" bIns="27000" lIns="0" spcFirstLastPara="1" rIns="0" wrap="square" tIns="270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-US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Celonis Rising Star - Automation</a:t>
            </a:r>
            <a:endParaRPr i="1" sz="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-US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23.5 hrs</a:t>
            </a:r>
            <a:endParaRPr i="1" sz="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79" name="Google Shape;1379;p202"/>
          <p:cNvSpPr txBox="1"/>
          <p:nvPr/>
        </p:nvSpPr>
        <p:spPr>
          <a:xfrm>
            <a:off x="7267475" y="1548663"/>
            <a:ext cx="1694400" cy="300900"/>
          </a:xfrm>
          <a:prstGeom prst="rect">
            <a:avLst/>
          </a:prstGeom>
          <a:noFill/>
          <a:ln>
            <a:noFill/>
          </a:ln>
        </p:spPr>
        <p:txBody>
          <a:bodyPr anchorCtr="0" anchor="t" bIns="27000" lIns="0" spcFirstLastPara="1" rIns="0" wrap="square" tIns="270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-US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Celonis Rising Star - Research</a:t>
            </a:r>
            <a:endParaRPr i="1" sz="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-US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20.5 hrs</a:t>
            </a:r>
            <a:endParaRPr i="1" sz="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cxnSp>
        <p:nvCxnSpPr>
          <p:cNvPr id="1380" name="Google Shape;1380;p202"/>
          <p:cNvCxnSpPr/>
          <p:nvPr/>
        </p:nvCxnSpPr>
        <p:spPr>
          <a:xfrm>
            <a:off x="1041485" y="1367656"/>
            <a:ext cx="7916100" cy="8400"/>
          </a:xfrm>
          <a:prstGeom prst="straightConnector1">
            <a:avLst/>
          </a:prstGeom>
          <a:noFill/>
          <a:ln cap="rnd" cmpd="sng" w="9525">
            <a:solidFill>
              <a:schemeClr val="dk1"/>
            </a:solidFill>
            <a:prstDash val="dot"/>
            <a:round/>
            <a:headEnd len="sm" w="sm" type="none"/>
            <a:tailEnd len="sm" w="sm" type="none"/>
          </a:ln>
        </p:spPr>
      </p:cxnSp>
      <p:pic>
        <p:nvPicPr>
          <p:cNvPr id="1381" name="Google Shape;1381;p202"/>
          <p:cNvPicPr preferRelativeResize="0"/>
          <p:nvPr/>
        </p:nvPicPr>
        <p:blipFill rotWithShape="1">
          <a:blip r:embed="rId3">
            <a:alphaModFix/>
          </a:blip>
          <a:srcRect b="-9311" l="0" r="0" t="-9299"/>
          <a:stretch/>
        </p:blipFill>
        <p:spPr>
          <a:xfrm>
            <a:off x="8466650" y="231921"/>
            <a:ext cx="452200" cy="452175"/>
          </a:xfrm>
          <a:prstGeom prst="rect">
            <a:avLst/>
          </a:prstGeom>
          <a:noFill/>
          <a:ln>
            <a:noFill/>
          </a:ln>
        </p:spPr>
      </p:pic>
      <p:sp>
        <p:nvSpPr>
          <p:cNvPr id="1382" name="Google Shape;1382;p202"/>
          <p:cNvSpPr txBox="1"/>
          <p:nvPr/>
        </p:nvSpPr>
        <p:spPr>
          <a:xfrm>
            <a:off x="225875" y="4845950"/>
            <a:ext cx="7970400" cy="177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*</a:t>
            </a:r>
            <a:r>
              <a:rPr b="1" lang="en-US" sz="6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 </a:t>
            </a:r>
            <a:r>
              <a:rPr lang="en-US" sz="6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The </a:t>
            </a:r>
            <a:r>
              <a:rPr i="1" lang="en-US" sz="6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Level 4: Consultant Workshops</a:t>
            </a:r>
            <a:r>
              <a:rPr lang="en-US" sz="6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 and </a:t>
            </a:r>
            <a:r>
              <a:rPr i="1" lang="en-US" sz="6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Celonis Consultant Star Badge</a:t>
            </a:r>
            <a:r>
              <a:rPr lang="en-US" sz="6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 are only available for those that have achieved the </a:t>
            </a:r>
            <a:r>
              <a:rPr i="1" lang="en-US" sz="6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Celonis Rising Star - Business</a:t>
            </a:r>
            <a:r>
              <a:rPr lang="en-US" sz="6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 and/or </a:t>
            </a:r>
            <a:r>
              <a:rPr i="1" lang="en-US" sz="6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Celonis Rising Star - Technical</a:t>
            </a:r>
            <a:r>
              <a:rPr lang="en-US" sz="6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 Badges.</a:t>
            </a:r>
            <a:endParaRPr/>
          </a:p>
        </p:txBody>
      </p:sp>
      <p:sp>
        <p:nvSpPr>
          <p:cNvPr id="1383" name="Google Shape;1383;p202"/>
          <p:cNvSpPr txBox="1"/>
          <p:nvPr/>
        </p:nvSpPr>
        <p:spPr>
          <a:xfrm>
            <a:off x="1384350" y="984663"/>
            <a:ext cx="2943600" cy="177600"/>
          </a:xfrm>
          <a:prstGeom prst="rect">
            <a:avLst/>
          </a:prstGeom>
          <a:noFill/>
          <a:ln>
            <a:noFill/>
          </a:ln>
        </p:spPr>
        <p:txBody>
          <a:bodyPr anchorCtr="0" anchor="t" bIns="27000" lIns="0" spcFirstLastPara="1" rIns="0" wrap="square" tIns="27000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i="1" lang="en-US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Celonis Rising Stars - Consultant Bootcamp</a:t>
            </a:r>
            <a:endParaRPr i="1" sz="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cxnSp>
        <p:nvCxnSpPr>
          <p:cNvPr id="1384" name="Google Shape;1384;p202"/>
          <p:cNvCxnSpPr/>
          <p:nvPr/>
        </p:nvCxnSpPr>
        <p:spPr>
          <a:xfrm>
            <a:off x="322175" y="1963225"/>
            <a:ext cx="559200" cy="0"/>
          </a:xfrm>
          <a:prstGeom prst="straightConnector1">
            <a:avLst/>
          </a:prstGeom>
          <a:noFill/>
          <a:ln cap="flat" cmpd="sng" w="9525">
            <a:solidFill>
              <a:srgbClr val="999999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1385" name="Google Shape;1385;p202"/>
          <p:cNvSpPr/>
          <p:nvPr/>
        </p:nvSpPr>
        <p:spPr>
          <a:xfrm>
            <a:off x="5558114" y="2537900"/>
            <a:ext cx="792000" cy="768600"/>
          </a:xfrm>
          <a:prstGeom prst="roundRect">
            <a:avLst>
              <a:gd fmla="val 11931" name="adj"/>
            </a:avLst>
          </a:prstGeom>
          <a:solidFill>
            <a:schemeClr val="lt1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27000" lIns="0" spcFirstLastPara="1" rIns="0" wrap="square" tIns="270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en-US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Process Automation Concepts</a:t>
            </a:r>
            <a:endParaRPr sz="8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i="1" lang="en-US" sz="7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4 hrs</a:t>
            </a:r>
            <a:endParaRPr b="0" i="1" sz="700" u="none" cap="none" strike="noStrike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86" name="Google Shape;1386;p202"/>
          <p:cNvSpPr txBox="1"/>
          <p:nvPr/>
        </p:nvSpPr>
        <p:spPr>
          <a:xfrm>
            <a:off x="225875" y="2157538"/>
            <a:ext cx="690300" cy="123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800"/>
              <a:buFont typeface="Arial"/>
              <a:buNone/>
            </a:pPr>
            <a:r>
              <a:rPr b="1" lang="en-US" sz="800">
                <a:solidFill>
                  <a:schemeClr val="dk1"/>
                </a:solidFill>
                <a:latin typeface="Poppins"/>
                <a:ea typeface="Poppins"/>
                <a:cs typeface="Poppins"/>
                <a:sym typeface="Poppins"/>
              </a:rPr>
              <a:t>Assessment</a:t>
            </a:r>
            <a:endParaRPr b="0" sz="1100" u="none" cap="none" strike="noStrik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87" name="Google Shape;1387;p202"/>
          <p:cNvSpPr/>
          <p:nvPr/>
        </p:nvSpPr>
        <p:spPr>
          <a:xfrm>
            <a:off x="1086175" y="2038613"/>
            <a:ext cx="1694400" cy="423900"/>
          </a:xfrm>
          <a:prstGeom prst="roundRect">
            <a:avLst>
              <a:gd fmla="val 11931" name="adj"/>
            </a:avLst>
          </a:prstGeom>
          <a:solidFill>
            <a:srgbClr val="888888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27000" lIns="0" spcFirstLastPara="1" rIns="0" wrap="square" tIns="270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en-US" sz="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Celonis Rising Stars - Business Assessment </a:t>
            </a:r>
            <a:endParaRPr sz="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i="1" lang="en-US" sz="7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1 hr</a:t>
            </a:r>
            <a:endParaRPr b="0" i="1" sz="700" u="none" cap="none" strike="noStrik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88" name="Google Shape;1388;p202"/>
          <p:cNvSpPr/>
          <p:nvPr/>
        </p:nvSpPr>
        <p:spPr>
          <a:xfrm>
            <a:off x="2916013" y="2038613"/>
            <a:ext cx="1694400" cy="423900"/>
          </a:xfrm>
          <a:prstGeom prst="roundRect">
            <a:avLst>
              <a:gd fmla="val 11931" name="adj"/>
            </a:avLst>
          </a:prstGeom>
          <a:solidFill>
            <a:srgbClr val="888888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27000" lIns="0" spcFirstLastPara="1" rIns="0" wrap="square" tIns="270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en-US" sz="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Celonis Rising Stars - Technical Assessment </a:t>
            </a:r>
            <a:endParaRPr sz="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i="1" lang="en-US" sz="7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1 hr</a:t>
            </a:r>
            <a:endParaRPr b="0" i="1" sz="700" u="none" cap="none" strike="noStrik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89" name="Google Shape;1389;p202"/>
          <p:cNvSpPr/>
          <p:nvPr/>
        </p:nvSpPr>
        <p:spPr>
          <a:xfrm>
            <a:off x="5096875" y="2038613"/>
            <a:ext cx="1694400" cy="423900"/>
          </a:xfrm>
          <a:prstGeom prst="roundRect">
            <a:avLst>
              <a:gd fmla="val 11931" name="adj"/>
            </a:avLst>
          </a:prstGeom>
          <a:solidFill>
            <a:srgbClr val="888888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27000" lIns="0" spcFirstLastPara="1" rIns="0" wrap="square" tIns="270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en-US" sz="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Celonis Rising Stars - Automation Assessment </a:t>
            </a:r>
            <a:endParaRPr sz="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i="1" lang="en-US" sz="7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1 hr</a:t>
            </a:r>
            <a:endParaRPr b="0" i="1" sz="700" u="none" cap="none" strike="noStrike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  <p:sp>
        <p:nvSpPr>
          <p:cNvPr id="1390" name="Google Shape;1390;p202"/>
          <p:cNvSpPr/>
          <p:nvPr/>
        </p:nvSpPr>
        <p:spPr>
          <a:xfrm>
            <a:off x="7277725" y="2047325"/>
            <a:ext cx="1694400" cy="423900"/>
          </a:xfrm>
          <a:prstGeom prst="roundRect">
            <a:avLst>
              <a:gd fmla="val 11931" name="adj"/>
            </a:avLst>
          </a:prstGeom>
          <a:solidFill>
            <a:srgbClr val="888888"/>
          </a:solidFill>
          <a:ln cap="flat" cmpd="sng" w="9525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27000" lIns="0" spcFirstLastPara="1" rIns="0" wrap="square" tIns="270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lang="en-US" sz="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Celonis Rising Stars - Research Assessment</a:t>
            </a:r>
            <a:endParaRPr sz="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"/>
              <a:buFont typeface="Arial"/>
              <a:buNone/>
            </a:pPr>
            <a:r>
              <a:rPr i="1" lang="en-US" sz="800">
                <a:solidFill>
                  <a:schemeClr val="lt1"/>
                </a:solidFill>
                <a:latin typeface="Poppins"/>
                <a:ea typeface="Poppins"/>
                <a:cs typeface="Poppins"/>
                <a:sym typeface="Poppins"/>
              </a:rPr>
              <a:t>1 hr</a:t>
            </a:r>
            <a:endParaRPr i="1" sz="800">
              <a:solidFill>
                <a:schemeClr val="lt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4" name="Shape 1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" name="Google Shape;1395;p203"/>
          <p:cNvSpPr txBox="1"/>
          <p:nvPr>
            <p:ph type="title"/>
          </p:nvPr>
        </p:nvSpPr>
        <p:spPr>
          <a:xfrm>
            <a:off x="305991" y="277728"/>
            <a:ext cx="7945500" cy="246300"/>
          </a:xfrm>
          <a:prstGeom prst="rect">
            <a:avLst/>
          </a:prstGeom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1600">
                <a:latin typeface="Poppins"/>
                <a:ea typeface="Poppins"/>
                <a:cs typeface="Poppins"/>
                <a:sym typeface="Poppins"/>
              </a:rPr>
              <a:t>Learning Content</a:t>
            </a:r>
            <a:endParaRPr sz="1200">
              <a:latin typeface="Poppins Light"/>
              <a:ea typeface="Poppins Light"/>
              <a:cs typeface="Poppins Light"/>
              <a:sym typeface="Poppins Light"/>
            </a:endParaRPr>
          </a:p>
        </p:txBody>
      </p:sp>
      <p:sp>
        <p:nvSpPr>
          <p:cNvPr id="1396" name="Google Shape;1396;p203"/>
          <p:cNvSpPr txBox="1"/>
          <p:nvPr/>
        </p:nvSpPr>
        <p:spPr>
          <a:xfrm>
            <a:off x="334243" y="861933"/>
            <a:ext cx="8706600" cy="4110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100">
                <a:solidFill>
                  <a:schemeClr val="dk1"/>
                </a:solidFill>
              </a:rPr>
              <a:t>Process Mining Fundamentals Badge</a:t>
            </a:r>
            <a:endParaRPr b="1"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>
                <a:solidFill>
                  <a:schemeClr val="dk1"/>
                </a:solidFill>
              </a:rPr>
              <a:t>Introduction to Process Mining -</a:t>
            </a:r>
            <a:r>
              <a:rPr lang="en-US" sz="1100">
                <a:solidFill>
                  <a:schemeClr val="dk1"/>
                </a:solidFill>
                <a:uFill>
                  <a:noFill/>
                </a:uFill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</a:t>
            </a:r>
            <a:r>
              <a:rPr lang="en-US" sz="1100" u="sng">
                <a:solidFill>
                  <a:schemeClr val="hlink"/>
                </a:solidFill>
                <a:hlinkClick r:id="rId4"/>
              </a:rPr>
              <a:t>https://academy.celonis.com/courses/introduction-to-process-mining</a:t>
            </a:r>
            <a:endParaRPr sz="1100" u="sng">
              <a:solidFill>
                <a:schemeClr val="hlink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1100">
                <a:solidFill>
                  <a:schemeClr val="dk1"/>
                </a:solidFill>
              </a:rPr>
              <a:t>Process Mining Fundamentals -</a:t>
            </a:r>
            <a:r>
              <a:rPr lang="en-US" sz="1100">
                <a:solidFill>
                  <a:schemeClr val="dk1"/>
                </a:solidFill>
                <a:uFill>
                  <a:noFill/>
                </a:uFill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</a:t>
            </a:r>
            <a:r>
              <a:rPr lang="en-US" sz="1100" u="sng">
                <a:solidFill>
                  <a:schemeClr val="hlink"/>
                </a:solidFill>
                <a:hlinkClick r:id="rId6"/>
              </a:rPr>
              <a:t>https://academy.celonis.com/learning-paths/process-mining-fundamentals-for-students</a:t>
            </a:r>
            <a:endParaRPr sz="1100" u="sng">
              <a:solidFill>
                <a:schemeClr val="hlink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100" u="sng">
              <a:solidFill>
                <a:schemeClr val="hlink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100">
                <a:solidFill>
                  <a:schemeClr val="dk1"/>
                </a:solidFill>
              </a:rPr>
              <a:t>Rising Star Badge (complete any one)</a:t>
            </a:r>
            <a:endParaRPr b="1"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>
                <a:solidFill>
                  <a:schemeClr val="dk1"/>
                </a:solidFill>
              </a:rPr>
              <a:t>Rising Star Business:</a:t>
            </a:r>
            <a:r>
              <a:rPr lang="en-US" sz="1100">
                <a:solidFill>
                  <a:schemeClr val="dk1"/>
                </a:solidFill>
                <a:uFill>
                  <a:noFill/>
                </a:uFill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</a:t>
            </a:r>
            <a:r>
              <a:rPr lang="en-US" sz="1100" u="sng">
                <a:solidFill>
                  <a:schemeClr val="hlink"/>
                </a:solidFill>
                <a:hlinkClick r:id="rId8"/>
              </a:rPr>
              <a:t>https://academy.celonis.com/courses/rising-stars-program-business-pathway</a:t>
            </a:r>
            <a:endParaRPr sz="1100" u="sng">
              <a:solidFill>
                <a:schemeClr val="hlink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>
                <a:solidFill>
                  <a:schemeClr val="dk1"/>
                </a:solidFill>
              </a:rPr>
              <a:t>Rising Star Technical: </a:t>
            </a:r>
            <a:r>
              <a:rPr lang="en-US" sz="1100" u="sng">
                <a:solidFill>
                  <a:schemeClr val="hlink"/>
                </a:solidFill>
                <a:hlinkClick r:id="rId9"/>
              </a:rPr>
              <a:t>https://academy.celonis.com/courses/rising-stars-program-technical-pathway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>
                <a:solidFill>
                  <a:schemeClr val="dk1"/>
                </a:solidFill>
              </a:rPr>
              <a:t>Rising Star Automation:</a:t>
            </a:r>
            <a:r>
              <a:rPr lang="en-US" sz="1100">
                <a:solidFill>
                  <a:schemeClr val="dk1"/>
                </a:solidFill>
                <a:uFill>
                  <a:noFill/>
                </a:uFill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</a:t>
            </a:r>
            <a:r>
              <a:rPr lang="en-US" sz="1100" u="sng">
                <a:solidFill>
                  <a:schemeClr val="hlink"/>
                </a:solidFill>
                <a:hlinkClick r:id="rId11"/>
              </a:rPr>
              <a:t>https://academy.celonis.com/courses/rising-stars-program-automation-pathway</a:t>
            </a:r>
            <a:endParaRPr sz="1100" u="sng">
              <a:solidFill>
                <a:schemeClr val="hlink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1100">
                <a:solidFill>
                  <a:schemeClr val="dk1"/>
                </a:solidFill>
              </a:rPr>
              <a:t>Rising Star Research:</a:t>
            </a:r>
            <a:r>
              <a:rPr lang="en-US" sz="1100">
                <a:solidFill>
                  <a:schemeClr val="dk1"/>
                </a:solidFill>
                <a:uFill>
                  <a:noFill/>
                </a:uFill>
                <a:hlinkClick r:id="rId1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</a:t>
            </a:r>
            <a:r>
              <a:rPr lang="en-US" sz="1100" u="sng">
                <a:solidFill>
                  <a:schemeClr val="hlink"/>
                </a:solidFill>
                <a:hlinkClick r:id="rId13"/>
              </a:rPr>
              <a:t>https://academy.celonis.com/courses/rising-stars-program-research-pathway</a:t>
            </a:r>
            <a:endParaRPr sz="1100" u="sng">
              <a:solidFill>
                <a:schemeClr val="hlink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100" u="sng">
              <a:solidFill>
                <a:schemeClr val="hlink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US" sz="1100">
                <a:solidFill>
                  <a:schemeClr val="dk1"/>
                </a:solidFill>
              </a:rPr>
              <a:t>Celonis AI Foundations Badge (complete all 3)</a:t>
            </a:r>
            <a:endParaRPr b="1"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>
                <a:solidFill>
                  <a:schemeClr val="dk1"/>
                </a:solidFill>
              </a:rPr>
              <a:t>Configure Process Copilots </a:t>
            </a:r>
            <a:r>
              <a:rPr lang="en-US" sz="1100" u="sng">
                <a:solidFill>
                  <a:schemeClr val="hlink"/>
                </a:solidFill>
                <a:hlinkClick r:id="rId14"/>
              </a:rPr>
              <a:t>https://academy.celonis.com/courses/configure-process-copilot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>
                <a:solidFill>
                  <a:schemeClr val="dk1"/>
                </a:solidFill>
              </a:rPr>
              <a:t>Accelerate Process Analysis with Insight Explorer:</a:t>
            </a:r>
            <a:r>
              <a:rPr lang="en-US" sz="1100">
                <a:solidFill>
                  <a:schemeClr val="dk1"/>
                </a:solidFill>
                <a:uFill>
                  <a:noFill/>
                </a:uFill>
                <a:hlinkClick r:id="rId1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</a:t>
            </a:r>
            <a:r>
              <a:rPr lang="en-US" sz="1100" u="sng">
                <a:solidFill>
                  <a:schemeClr val="hlink"/>
                </a:solidFill>
                <a:hlinkClick r:id="rId16"/>
              </a:rPr>
              <a:t>https://academy.celonis.com/courses/accelerate-process-analysis-with-insight-explorer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lang="en-US" sz="1100">
                <a:solidFill>
                  <a:schemeClr val="dk1"/>
                </a:solidFill>
              </a:rPr>
              <a:t>Maximize Data Value with AI Annotation Builder: </a:t>
            </a:r>
            <a:r>
              <a:rPr lang="en-US" sz="1100" u="sng">
                <a:solidFill>
                  <a:schemeClr val="hlink"/>
                </a:solidFill>
                <a:hlinkClick r:id="rId17"/>
              </a:rPr>
              <a:t>https://academy.celonis.com/courses/ai-annotation-builder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en-US" sz="1100">
                <a:solidFill>
                  <a:schemeClr val="dk1"/>
                </a:solidFill>
              </a:rPr>
              <a:t>Connect AI Agents via Agents Tools</a:t>
            </a:r>
            <a:r>
              <a:rPr lang="en-US" sz="1100">
                <a:solidFill>
                  <a:schemeClr val="dk1"/>
                </a:solidFill>
              </a:rPr>
              <a:t> - </a:t>
            </a:r>
            <a:r>
              <a:rPr lang="en-US" sz="1100" u="sng">
                <a:solidFill>
                  <a:schemeClr val="hlink"/>
                </a:solidFill>
                <a:hlinkClick r:id="rId18"/>
              </a:rPr>
              <a:t>https://academy.celonis.com/courses/connect-ai-agents-via-agent-tools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rPr b="1" lang="en-US" sz="1100">
                <a:solidFill>
                  <a:schemeClr val="dk1"/>
                </a:solidFill>
              </a:rPr>
              <a:t>Build Object Centric Data Models:</a:t>
            </a:r>
            <a:r>
              <a:rPr lang="en-US" sz="1100">
                <a:solidFill>
                  <a:schemeClr val="dk1"/>
                </a:solidFill>
                <a:uFill>
                  <a:noFill/>
                </a:uFill>
                <a:hlinkClick r:id="rId1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 </a:t>
            </a:r>
            <a:r>
              <a:rPr lang="en-US" sz="1100" u="sng">
                <a:solidFill>
                  <a:schemeClr val="hlink"/>
                </a:solidFill>
                <a:hlinkClick r:id="rId20"/>
              </a:rPr>
              <a:t>https://academy.celonis.com/courses/build-object-centric-data-models</a:t>
            </a:r>
            <a:r>
              <a:rPr lang="en-US" sz="1100">
                <a:solidFill>
                  <a:schemeClr val="dk1"/>
                </a:solidFill>
              </a:rPr>
              <a:t> </a:t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sz="11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SzPts val="1100"/>
              <a:buNone/>
            </a:pPr>
            <a:r>
              <a:t/>
            </a:r>
            <a:endParaRPr b="1" sz="1300">
              <a:solidFill>
                <a:schemeClr val="dk1"/>
              </a:solidFill>
              <a:latin typeface="Poppins"/>
              <a:ea typeface="Poppins"/>
              <a:cs typeface="Poppins"/>
              <a:sym typeface="Poppin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Value Asset Template 2023">
  <a:themeElements>
    <a:clrScheme name="Celonis">
      <a:dk1>
        <a:srgbClr val="000000"/>
      </a:dk1>
      <a:lt1>
        <a:srgbClr val="FFFFFF"/>
      </a:lt1>
      <a:dk2>
        <a:srgbClr val="000143"/>
      </a:dk2>
      <a:lt2>
        <a:srgbClr val="0028FF"/>
      </a:lt2>
      <a:accent1>
        <a:srgbClr val="5CFE50"/>
      </a:accent1>
      <a:accent2>
        <a:srgbClr val="00DCFF"/>
      </a:accent2>
      <a:accent3>
        <a:srgbClr val="B6FE76"/>
      </a:accent3>
      <a:accent4>
        <a:srgbClr val="EDFF61"/>
      </a:accent4>
      <a:accent5>
        <a:srgbClr val="7E8383"/>
      </a:accent5>
      <a:accent6>
        <a:srgbClr val="464650"/>
      </a:accent6>
      <a:hlink>
        <a:srgbClr val="0028FF"/>
      </a:hlink>
      <a:folHlink>
        <a:srgbClr val="00DC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elonis Template 2024">
  <a:themeElements>
    <a:clrScheme name="Celonis">
      <a:dk1>
        <a:srgbClr val="000000"/>
      </a:dk1>
      <a:lt1>
        <a:srgbClr val="FFFFFF"/>
      </a:lt1>
      <a:dk2>
        <a:srgbClr val="000143"/>
      </a:dk2>
      <a:lt2>
        <a:srgbClr val="0028FF"/>
      </a:lt2>
      <a:accent1>
        <a:srgbClr val="5CFE50"/>
      </a:accent1>
      <a:accent2>
        <a:srgbClr val="00DCFF"/>
      </a:accent2>
      <a:accent3>
        <a:srgbClr val="B6FE76"/>
      </a:accent3>
      <a:accent4>
        <a:srgbClr val="EDFF61"/>
      </a:accent4>
      <a:accent5>
        <a:srgbClr val="7E8383"/>
      </a:accent5>
      <a:accent6>
        <a:srgbClr val="464650"/>
      </a:accent6>
      <a:hlink>
        <a:srgbClr val="0028FF"/>
      </a:hlink>
      <a:folHlink>
        <a:srgbClr val="00DC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xmlns:r="http://schemas.openxmlformats.org/officeDocument/2006/relationships" name="5_WhiteTemplate_Devices">
  <a:themeElements>
    <a:clrScheme name="Celonis">
      <a:dk1>
        <a:srgbClr val="000000"/>
      </a:dk1>
      <a:lt1>
        <a:srgbClr val="FFFFFF"/>
      </a:lt1>
      <a:dk2>
        <a:srgbClr val="000143"/>
      </a:dk2>
      <a:lt2>
        <a:srgbClr val="0028FF"/>
      </a:lt2>
      <a:accent1>
        <a:srgbClr val="5CFE50"/>
      </a:accent1>
      <a:accent2>
        <a:srgbClr val="00DCFF"/>
      </a:accent2>
      <a:accent3>
        <a:srgbClr val="B6FE76"/>
      </a:accent3>
      <a:accent4>
        <a:srgbClr val="EDFF61"/>
      </a:accent4>
      <a:accent5>
        <a:srgbClr val="7E8383"/>
      </a:accent5>
      <a:accent6>
        <a:srgbClr val="464650"/>
      </a:accent6>
      <a:hlink>
        <a:srgbClr val="0028FF"/>
      </a:hlink>
      <a:folHlink>
        <a:srgbClr val="00DC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xmlns:r="http://schemas.openxmlformats.org/officeDocument/2006/relationships" name="Celonis Template 2021">
  <a:themeElements>
    <a:clrScheme name="Celonis">
      <a:dk1>
        <a:srgbClr val="000000"/>
      </a:dk1>
      <a:lt1>
        <a:srgbClr val="FFFFFF"/>
      </a:lt1>
      <a:dk2>
        <a:srgbClr val="000143"/>
      </a:dk2>
      <a:lt2>
        <a:srgbClr val="0028FF"/>
      </a:lt2>
      <a:accent1>
        <a:srgbClr val="5CFE50"/>
      </a:accent1>
      <a:accent2>
        <a:srgbClr val="00DCFF"/>
      </a:accent2>
      <a:accent3>
        <a:srgbClr val="B6FE76"/>
      </a:accent3>
      <a:accent4>
        <a:srgbClr val="EDFF61"/>
      </a:accent4>
      <a:accent5>
        <a:srgbClr val="7E8383"/>
      </a:accent5>
      <a:accent6>
        <a:srgbClr val="464650"/>
      </a:accent6>
      <a:hlink>
        <a:srgbClr val="0028FF"/>
      </a:hlink>
      <a:folHlink>
        <a:srgbClr val="00DC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6.xml><?xml version="1.0" encoding="utf-8"?>
<a:theme xmlns:a="http://schemas.openxmlformats.org/drawingml/2006/main" xmlns:r="http://schemas.openxmlformats.org/officeDocument/2006/relationships" name="3_WhiteTemplate_ContentSlides">
  <a:themeElements>
    <a:clrScheme name="Celonis">
      <a:dk1>
        <a:srgbClr val="000000"/>
      </a:dk1>
      <a:lt1>
        <a:srgbClr val="FFFFFF"/>
      </a:lt1>
      <a:dk2>
        <a:srgbClr val="000143"/>
      </a:dk2>
      <a:lt2>
        <a:srgbClr val="0028FF"/>
      </a:lt2>
      <a:accent1>
        <a:srgbClr val="5CFE50"/>
      </a:accent1>
      <a:accent2>
        <a:srgbClr val="00DCFF"/>
      </a:accent2>
      <a:accent3>
        <a:srgbClr val="B6FE76"/>
      </a:accent3>
      <a:accent4>
        <a:srgbClr val="EDFF61"/>
      </a:accent4>
      <a:accent5>
        <a:srgbClr val="7E8383"/>
      </a:accent5>
      <a:accent6>
        <a:srgbClr val="464650"/>
      </a:accent6>
      <a:hlink>
        <a:srgbClr val="0028FF"/>
      </a:hlink>
      <a:folHlink>
        <a:srgbClr val="00DC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7.xml><?xml version="1.0" encoding="utf-8"?>
<a:theme xmlns:a="http://schemas.openxmlformats.org/drawingml/2006/main" xmlns:r="http://schemas.openxmlformats.org/officeDocument/2006/relationships" name="11_ThankYouSlides">
  <a:themeElements>
    <a:clrScheme name="Celonis">
      <a:dk1>
        <a:srgbClr val="000000"/>
      </a:dk1>
      <a:lt1>
        <a:srgbClr val="FFFFFF"/>
      </a:lt1>
      <a:dk2>
        <a:srgbClr val="000143"/>
      </a:dk2>
      <a:lt2>
        <a:srgbClr val="0028FF"/>
      </a:lt2>
      <a:accent1>
        <a:srgbClr val="5CFE50"/>
      </a:accent1>
      <a:accent2>
        <a:srgbClr val="00DCFF"/>
      </a:accent2>
      <a:accent3>
        <a:srgbClr val="B6FE76"/>
      </a:accent3>
      <a:accent4>
        <a:srgbClr val="EDFF61"/>
      </a:accent4>
      <a:accent5>
        <a:srgbClr val="7E8383"/>
      </a:accent5>
      <a:accent6>
        <a:srgbClr val="464650"/>
      </a:accent6>
      <a:hlink>
        <a:srgbClr val="0028FF"/>
      </a:hlink>
      <a:folHlink>
        <a:srgbClr val="00DC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8.xml><?xml version="1.0" encoding="utf-8"?>
<a:theme xmlns:a="http://schemas.openxmlformats.org/drawingml/2006/main" xmlns:r="http://schemas.openxmlformats.org/officeDocument/2006/relationships" name="4_WhiteTemplate_Agenda">
  <a:themeElements>
    <a:clrScheme name="Celonis">
      <a:dk1>
        <a:srgbClr val="000000"/>
      </a:dk1>
      <a:lt1>
        <a:srgbClr val="FFFFFF"/>
      </a:lt1>
      <a:dk2>
        <a:srgbClr val="000143"/>
      </a:dk2>
      <a:lt2>
        <a:srgbClr val="0028FF"/>
      </a:lt2>
      <a:accent1>
        <a:srgbClr val="5CFE50"/>
      </a:accent1>
      <a:accent2>
        <a:srgbClr val="00DCFF"/>
      </a:accent2>
      <a:accent3>
        <a:srgbClr val="B6FE76"/>
      </a:accent3>
      <a:accent4>
        <a:srgbClr val="EDFF61"/>
      </a:accent4>
      <a:accent5>
        <a:srgbClr val="7E8383"/>
      </a:accent5>
      <a:accent6>
        <a:srgbClr val="464650"/>
      </a:accent6>
      <a:hlink>
        <a:srgbClr val="0028FF"/>
      </a:hlink>
      <a:folHlink>
        <a:srgbClr val="00DC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9.xml><?xml version="1.0" encoding="utf-8"?>
<a:theme xmlns:a="http://schemas.openxmlformats.org/drawingml/2006/main" xmlns:r="http://schemas.openxmlformats.org/officeDocument/2006/relationships" name="Custom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